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721D87-962A-4EF9-8226-4EB485132FAE}">
  <a:tblStyle styleId="{12721D87-962A-4EF9-8226-4EB485132FAE}"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3" name="Shape 8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Voor dit project hebben we de uitdaging gekregen om een programma te schrijven dat puzzels kan oplossen op basis van een afbeelding. Hierbij zijn er bepaalde uitdagingen</a:t>
            </a:r>
          </a:p>
          <a:p>
            <a:pPr indent="0" lvl="0" marL="0">
              <a:spcBef>
                <a:spcPts val="0"/>
              </a:spcBef>
              <a:buNone/>
            </a:pPr>
            <a:r>
              <a:rPr lang="en"/>
              <a:t>Snelheid: hoe snel kan men een puzzel oplossen? Minuten, seconden, uren? Vb Cornell puzzle solving algoritme doet 24h over jigsaw van 10k stukjes</a:t>
            </a:r>
          </a:p>
          <a:p>
            <a:pPr indent="0" lvl="0" marL="0">
              <a:spcBef>
                <a:spcPts val="0"/>
              </a:spcBef>
              <a:buNone/>
            </a:pPr>
            <a:r>
              <a:rPr lang="en"/>
              <a:t>Schaalbaarheid: welek grote van puzzles kunnen opgelost worden? Niet alleen grote, is de oplosser schaalbaar (rekening houdenend emet de groeiende complexiteit)</a:t>
            </a:r>
          </a:p>
          <a:p>
            <a:pPr indent="0" lvl="0" marL="0">
              <a:spcBef>
                <a:spcPts val="0"/>
              </a:spcBef>
              <a:buNone/>
            </a:pPr>
            <a:r>
              <a:rPr lang="en"/>
              <a:t>Correctheid: hoe vaak en hoe goed kan het programma de puzzel oplossen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1" name="Shape 10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9" name="Shape 10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8" name="Shape 10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Shape 1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8" name="Shape 1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We hebben in een paar stappen gewerkt. Eerst en vooral was er de planning. Vooral nar wat en hoe. Hierbij hebben we bekeken wat onze prioriteit zou zijn bij het schrijven en onderzoeken van het programma. We hebben besloten om eerst en vooral naar snelheid te kijken. Specifiek is vooral omdat als men een snel algoritme kan schrijven, men gemakkelijker de andere aspecten kan compenseren (sneller algoritme -&gt; meer combinaties in dezelfde tijd)</a:t>
            </a:r>
          </a:p>
          <a:p>
            <a:pPr indent="0" lvl="0" marL="0">
              <a:spcBef>
                <a:spcPts val="0"/>
              </a:spcBef>
              <a:buNone/>
            </a:pPr>
            <a:r>
              <a:t/>
            </a:r>
            <a:endParaRPr/>
          </a:p>
          <a:p>
            <a:pPr indent="0" lvl="0" marL="0">
              <a:spcBef>
                <a:spcPts val="0"/>
              </a:spcBef>
              <a:buNone/>
            </a:pPr>
            <a:r>
              <a:rPr lang="en"/>
              <a:t>Daarna zijn we begonnen met het onderzoek naar goede algoritmes en implemtaties. Hierin is ook de structuur vna het programma vastgelegd. Ook werd beslist om een groot gedeelt ezelf te schrijven en enkel bibliotheken te gebruiken voor dingen die buiten de scope van het project liggen (het had geen nut om zelf te beginnen schrijven aan afbeelding lees functies, maar het gebruik van bvb graaf bibliotheken en krachtige mathematische bibliotheken zo bvb wel een beslissing kunnen zijn).</a:t>
            </a:r>
          </a:p>
          <a:p>
            <a:pPr indent="0" lvl="0" marL="0">
              <a:spcBef>
                <a:spcPts val="0"/>
              </a:spcBef>
              <a:buNone/>
            </a:pPr>
            <a:r>
              <a:t/>
            </a:r>
            <a:endParaRPr/>
          </a:p>
          <a:p>
            <a:pPr indent="0" lvl="0" marL="0">
              <a:spcBef>
                <a:spcPts val="0"/>
              </a:spcBef>
              <a:buNone/>
            </a:pPr>
            <a:r>
              <a:rPr lang="en"/>
              <a:t>Daarna is de laatste stap het implementeren van alle methodes en technieken.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Er is besloten om het programma onder te verdelen in 2 klassen. Ten eerste een klasse die de input bijhoudt en er basisoperaties op uitvoerd, opslaan van grijsschaal, weergeven van de puzzle zelf en het bereken van de puzzlestukken.</a:t>
            </a:r>
          </a:p>
          <a:p>
            <a:pPr indent="0" lvl="0" marL="0">
              <a:spcBef>
                <a:spcPts val="0"/>
              </a:spcBef>
              <a:buNone/>
            </a:pPr>
            <a:r>
              <a:t/>
            </a:r>
            <a:endParaRPr/>
          </a:p>
          <a:p>
            <a:pPr indent="0" lvl="0" marL="0">
              <a:spcBef>
                <a:spcPts val="0"/>
              </a:spcBef>
              <a:buNone/>
            </a:pPr>
            <a:r>
              <a:rPr lang="en"/>
              <a:t>De 2 de klasse is een klasse die op zich in staat voor het oplossen van de puzzels. Hierin zitten de matching algoritmes, de mapper (hetgeen dat de oplossingen produceerd)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In theorie kinkt het concept van ‘Do it right first’ heel aanlokkelijk, in realiteit is het schrijven van code vaak een visceuse cirkel. De eerste keer implenteer je een idee, dan test je het programma met zoveel mogelijk bedenkelijke cases en wanneer het niet werkt dan moet men gaan zoeken waar het fout kan gaan en dan corrigeren. Als het goed werkt, dan kan men in beschouwing gaan nemen of er geen mogelijkheid is tot aanpassingen en verbeteringen.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spcBef>
                <a:spcPts val="0"/>
              </a:spcBef>
              <a:buClr>
                <a:srgbClr val="000000"/>
              </a:buClr>
              <a:buSzPts val="1100"/>
              <a:buFont typeface="Arial"/>
              <a:buNone/>
            </a:pPr>
            <a:r>
              <a:rPr lang="en"/>
              <a:t>R</a:t>
            </a:r>
            <a:r>
              <a:rPr lang="en"/>
              <a:t>otated puzzels worden in puzzelstukken geknipt met behulp van numpy slicing. De horizontale dimensie dimh en de verticale dimentie dimv worden uit de filename gelezen. Op basis daarvan wordt bepaald hoeveel pixels elk puzzelstukje bestaat. Vervolgense worden ze in een dubbele for-lus gesliced volgens de afmetingen.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Er zijn verschillende iteraties geweest van de manier waarop we de scambled pieces verzamelen. Er was eerst gekeken naar de jigsaw puzzels hoe men daar de de vormen kan bepalen. Uiteindelijk is besloten om te focussen op de tiles. Daar werd eerst simpelweg gekeken naar wanneer een pizel verschilde van de achtergrond. Daarmee kan bepaald worden waar men vierkanten kon uitsnijden. Hierop zijn bepaald emethode gezocht om de hoek te bepalen.</a:t>
            </a:r>
            <a:br>
              <a:rPr lang="en"/>
            </a:br>
            <a:r>
              <a:rPr lang="en"/>
              <a:t>Bij het onderzoek hiervan is ontdekt de de ingebouwde methode findContours, dat het algoritme van Suzuki gebruikt, in staat is om de hoek terug te geven.</a:t>
            </a:r>
          </a:p>
          <a:p>
            <a:pPr indent="0" lvl="0" marL="0">
              <a:spcBef>
                <a:spcPts val="0"/>
              </a:spcBef>
              <a:buNone/>
            </a:pPr>
            <a:r>
              <a:t/>
            </a:r>
            <a:endParaRPr/>
          </a:p>
          <a:p>
            <a:pPr indent="0" lvl="0" marL="0">
              <a:spcBef>
                <a:spcPts val="0"/>
              </a:spcBef>
              <a:buNone/>
            </a:pPr>
            <a:r>
              <a:rPr lang="en"/>
              <a:t>Op basis van de hoek en contour kunnen we het stuk uitsnijden en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blank">
  <p:cSld name="Corporate Logo">
    <p:spTree>
      <p:nvGrpSpPr>
        <p:cNvPr id="12" name="Shape 12"/>
        <p:cNvGrpSpPr/>
        <p:nvPr/>
      </p:nvGrpSpPr>
      <p:grpSpPr>
        <a:xfrm>
          <a:off x="0" y="0"/>
          <a:ext cx="0" cy="0"/>
          <a:chOff x="0" y="0"/>
          <a:chExt cx="0" cy="0"/>
        </a:xfrm>
      </p:grpSpPr>
      <p:sp>
        <p:nvSpPr>
          <p:cNvPr id="13" name="Shape 13"/>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pic>
        <p:nvPicPr>
          <p:cNvPr id="16" name="Shape 16"/>
          <p:cNvPicPr preferRelativeResize="0"/>
          <p:nvPr/>
        </p:nvPicPr>
        <p:blipFill rotWithShape="1">
          <a:blip r:embed="rId2">
            <a:alphaModFix/>
          </a:blip>
          <a:srcRect b="0" l="0" r="0" t="0"/>
          <a:stretch/>
        </p:blipFill>
        <p:spPr>
          <a:xfrm>
            <a:off x="2167261" y="1199857"/>
            <a:ext cx="2880367" cy="22004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b" bIns="48225" lIns="48225" rIns="48225" wrap="square" tIns="48225"/>
          <a:lstStyle>
            <a:lvl1pPr lvl="0" rtl="0">
              <a:spcBef>
                <a:spcPts val="0"/>
              </a:spcBef>
              <a:buSzPts val="2800"/>
              <a:buNone/>
              <a:defRPr/>
            </a:lvl1pPr>
            <a:lvl2pPr lvl="1" rtl="0">
              <a:spcBef>
                <a:spcPts val="0"/>
              </a:spcBef>
              <a:buSzPts val="700"/>
              <a:buNone/>
              <a:defRPr/>
            </a:lvl2pPr>
            <a:lvl3pPr lvl="2" rtl="0">
              <a:spcBef>
                <a:spcPts val="0"/>
              </a:spcBef>
              <a:buSzPts val="700"/>
              <a:buNone/>
              <a:defRPr/>
            </a:lvl3pPr>
            <a:lvl4pPr lvl="3" rtl="0">
              <a:spcBef>
                <a:spcPts val="0"/>
              </a:spcBef>
              <a:buSzPts val="700"/>
              <a:buNone/>
              <a:defRPr/>
            </a:lvl4pPr>
            <a:lvl5pPr lvl="4" rtl="0">
              <a:spcBef>
                <a:spcPts val="0"/>
              </a:spcBef>
              <a:buSzPts val="700"/>
              <a:buNone/>
              <a:defRPr/>
            </a:lvl5pPr>
            <a:lvl6pPr lvl="5" rtl="0">
              <a:spcBef>
                <a:spcPts val="0"/>
              </a:spcBef>
              <a:buSzPts val="700"/>
              <a:buNone/>
              <a:defRPr/>
            </a:lvl6pPr>
            <a:lvl7pPr lvl="6" rtl="0">
              <a:spcBef>
                <a:spcPts val="0"/>
              </a:spcBef>
              <a:buSzPts val="700"/>
              <a:buNone/>
              <a:defRPr/>
            </a:lvl7pPr>
            <a:lvl8pPr lvl="7" rtl="0">
              <a:spcBef>
                <a:spcPts val="0"/>
              </a:spcBef>
              <a:buSzPts val="700"/>
              <a:buNone/>
              <a:defRPr/>
            </a:lvl8pPr>
            <a:lvl9pPr lvl="8" rtl="0">
              <a:spcBef>
                <a:spcPts val="0"/>
              </a:spcBef>
              <a:buSzPts val="700"/>
              <a:buNone/>
              <a:defRPr/>
            </a:lvl9pPr>
          </a:lstStyle>
          <a:p/>
        </p:txBody>
      </p:sp>
      <p:sp>
        <p:nvSpPr>
          <p:cNvPr id="69" name="Shape 69"/>
          <p:cNvSpPr txBox="1"/>
          <p:nvPr>
            <p:ph idx="1" type="body"/>
          </p:nvPr>
        </p:nvSpPr>
        <p:spPr>
          <a:xfrm>
            <a:off x="311700" y="1152475"/>
            <a:ext cx="8520600" cy="3416400"/>
          </a:xfrm>
          <a:prstGeom prst="rect">
            <a:avLst/>
          </a:prstGeom>
        </p:spPr>
        <p:txBody>
          <a:bodyPr anchorCtr="0" anchor="t" bIns="48225" lIns="48225" rIns="48225" wrap="square" tIns="48225"/>
          <a:lstStyle>
            <a:lvl1pPr lvl="0" rtl="0">
              <a:spcBef>
                <a:spcPts val="0"/>
              </a:spcBef>
              <a:buSzPts val="2500"/>
              <a:buChar char="̶"/>
              <a:defRPr/>
            </a:lvl1pPr>
            <a:lvl2pPr lvl="1" rtl="0">
              <a:spcBef>
                <a:spcPts val="0"/>
              </a:spcBef>
              <a:buSzPts val="2500"/>
              <a:buChar char="̶"/>
              <a:defRPr/>
            </a:lvl2pPr>
            <a:lvl3pPr lvl="2" rtl="0">
              <a:spcBef>
                <a:spcPts val="0"/>
              </a:spcBef>
              <a:buSzPts val="2500"/>
              <a:buChar char="‒"/>
              <a:defRPr/>
            </a:lvl3pPr>
            <a:lvl4pPr lvl="3" rtl="0">
              <a:spcBef>
                <a:spcPts val="0"/>
              </a:spcBef>
              <a:buSzPts val="2500"/>
              <a:buChar char="–"/>
              <a:defRPr/>
            </a:lvl4pPr>
            <a:lvl5pPr lvl="4" rtl="0">
              <a:spcBef>
                <a:spcPts val="0"/>
              </a:spcBef>
              <a:buSzPts val="2500"/>
              <a:buNone/>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70" name="Shape 70"/>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Slide">
    <p:spTree>
      <p:nvGrpSpPr>
        <p:cNvPr id="17" name="Shape 17"/>
        <p:cNvGrpSpPr/>
        <p:nvPr/>
      </p:nvGrpSpPr>
      <p:grpSpPr>
        <a:xfrm>
          <a:off x="0" y="0"/>
          <a:ext cx="0" cy="0"/>
          <a:chOff x="0" y="0"/>
          <a:chExt cx="0" cy="0"/>
        </a:xfrm>
      </p:grpSpPr>
      <p:sp>
        <p:nvSpPr>
          <p:cNvPr id="18" name="Shape 18"/>
          <p:cNvSpPr/>
          <p:nvPr/>
        </p:nvSpPr>
        <p:spPr>
          <a:xfrm>
            <a:off x="482233" y="734695"/>
            <a:ext cx="8661900" cy="3430500"/>
          </a:xfrm>
          <a:prstGeom prst="rect">
            <a:avLst/>
          </a:prstGeom>
          <a:solidFill>
            <a:srgbClr val="1E64C8"/>
          </a:solidFill>
          <a:ln cap="flat" cmpd="sng" w="12700">
            <a:solidFill>
              <a:srgbClr val="154891"/>
            </a:solidFill>
            <a:prstDash val="solid"/>
            <a:miter lim="800000"/>
            <a:headEnd len="med" w="med" type="none"/>
            <a:tailEnd len="med" w="med" type="none"/>
          </a:ln>
        </p:spPr>
        <p:txBody>
          <a:bodyPr anchorCtr="0" anchor="ctr" bIns="24100" lIns="48225" rIns="48225" wrap="square" tIns="24100">
            <a:noAutofit/>
          </a:bodyPr>
          <a:lstStyle/>
          <a:p>
            <a:pPr indent="0" lvl="0" marL="0" marR="0" rtl="0" algn="ctr">
              <a:spcBef>
                <a:spcPts val="0"/>
              </a:spcBef>
              <a:buNone/>
            </a:pPr>
            <a:r>
              <a:t/>
            </a:r>
            <a:endParaRPr b="0" i="0" sz="1400" u="none" cap="none" strike="noStrike">
              <a:solidFill>
                <a:schemeClr val="lt1"/>
              </a:solidFill>
              <a:latin typeface="Arial"/>
              <a:ea typeface="Arial"/>
              <a:cs typeface="Arial"/>
              <a:sym typeface="Arial"/>
            </a:endParaRPr>
          </a:p>
        </p:txBody>
      </p:sp>
      <p:sp>
        <p:nvSpPr>
          <p:cNvPr id="19" name="Shape 19"/>
          <p:cNvSpPr txBox="1"/>
          <p:nvPr>
            <p:ph type="ctrTitle"/>
          </p:nvPr>
        </p:nvSpPr>
        <p:spPr>
          <a:xfrm>
            <a:off x="680881" y="1205508"/>
            <a:ext cx="8007300" cy="2339400"/>
          </a:xfrm>
          <a:prstGeom prst="rect">
            <a:avLst/>
          </a:prstGeom>
          <a:noFill/>
          <a:ln>
            <a:noFill/>
          </a:ln>
        </p:spPr>
        <p:txBody>
          <a:bodyPr anchorCtr="0" anchor="b" bIns="48225" lIns="48225" rIns="48225" wrap="square" tIns="48225"/>
          <a:lstStyle>
            <a:lvl1pPr indent="0" lvl="0" marL="0" marR="0" rtl="0" algn="l">
              <a:lnSpc>
                <a:spcPct val="110000"/>
              </a:lnSpc>
              <a:spcBef>
                <a:spcPts val="0"/>
              </a:spcBef>
              <a:buClr>
                <a:schemeClr val="lt1"/>
              </a:buClr>
              <a:buSzPts val="5300"/>
              <a:buFont typeface="Arial"/>
              <a:buNone/>
              <a:defRPr b="0" i="0" sz="5300" u="sng" cap="none" strike="noStrike">
                <a:solidFill>
                  <a:schemeClr val="lt1"/>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20" name="Shape 20"/>
          <p:cNvSpPr txBox="1"/>
          <p:nvPr>
            <p:ph idx="1" type="subTitle"/>
          </p:nvPr>
        </p:nvSpPr>
        <p:spPr>
          <a:xfrm>
            <a:off x="676842" y="3625338"/>
            <a:ext cx="8011500" cy="307500"/>
          </a:xfrm>
          <a:prstGeom prst="rect">
            <a:avLst/>
          </a:prstGeom>
          <a:noFill/>
          <a:ln>
            <a:noFill/>
          </a:ln>
        </p:spPr>
        <p:txBody>
          <a:bodyPr anchorCtr="0" anchor="t" bIns="48225" lIns="48225" rIns="48225" wrap="square" tIns="48225"/>
          <a:lstStyle>
            <a:lvl1pPr indent="0" lvl="0" marL="0" marR="0" rtl="0" algn="l">
              <a:lnSpc>
                <a:spcPct val="120000"/>
              </a:lnSpc>
              <a:spcBef>
                <a:spcPts val="0"/>
              </a:spcBef>
              <a:buClr>
                <a:srgbClr val="FFD200"/>
              </a:buClr>
              <a:buSzPts val="1600"/>
              <a:buFont typeface="Arial"/>
              <a:buNone/>
              <a:defRPr b="0" i="0" sz="1600" u="none" cap="none" strike="noStrike">
                <a:solidFill>
                  <a:srgbClr val="FFD200"/>
                </a:solidFill>
                <a:latin typeface="Arial"/>
                <a:ea typeface="Arial"/>
                <a:cs typeface="Arial"/>
                <a:sym typeface="Arial"/>
              </a:defRPr>
            </a:lvl1pPr>
            <a:lvl2pPr indent="0" lvl="1" marL="342900" marR="0" rtl="0" algn="ctr">
              <a:lnSpc>
                <a:spcPct val="120000"/>
              </a:lnSpc>
              <a:spcBef>
                <a:spcPts val="0"/>
              </a:spcBef>
              <a:buClr>
                <a:schemeClr val="dk1"/>
              </a:buClr>
              <a:buSzPts val="1500"/>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120000"/>
              </a:lnSpc>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1028700" marR="0" rtl="0" algn="ctr">
              <a:lnSpc>
                <a:spcPct val="120000"/>
              </a:lnSpc>
              <a:spcBef>
                <a:spcPts val="0"/>
              </a:spcBef>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120000"/>
              </a:lnSpc>
              <a:spcBef>
                <a:spcPts val="0"/>
              </a:spcBef>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400"/>
              </a:spcBef>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400"/>
              </a:spcBef>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400"/>
              </a:spcBef>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400"/>
              </a:spcBef>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1" name="Shape 21"/>
          <p:cNvSpPr txBox="1"/>
          <p:nvPr>
            <p:ph idx="2" type="body"/>
          </p:nvPr>
        </p:nvSpPr>
        <p:spPr>
          <a:xfrm>
            <a:off x="4516685" y="204889"/>
            <a:ext cx="4374000" cy="284700"/>
          </a:xfrm>
          <a:prstGeom prst="rect">
            <a:avLst/>
          </a:prstGeom>
          <a:noFill/>
          <a:ln>
            <a:noFill/>
          </a:ln>
        </p:spPr>
        <p:txBody>
          <a:bodyPr anchorCtr="0" anchor="b" bIns="48225" lIns="48225" rIns="48225" wrap="square" tIns="48225"/>
          <a:lstStyle>
            <a:lvl1pPr indent="0" lvl="0" marL="0" marR="0" rtl="0" algn="l">
              <a:lnSpc>
                <a:spcPct val="121428"/>
              </a:lnSpc>
              <a:spcBef>
                <a:spcPts val="0"/>
              </a:spcBef>
              <a:buClr>
                <a:srgbClr val="1E64C8"/>
              </a:buClr>
              <a:buSzPts val="700"/>
              <a:buFont typeface="Arial"/>
              <a:buNone/>
              <a:defRPr b="1" i="0" sz="700" u="sng" cap="none" strike="noStrike">
                <a:solidFill>
                  <a:srgbClr val="1E64C8"/>
                </a:solidFill>
                <a:latin typeface="Arial"/>
                <a:ea typeface="Arial"/>
                <a:cs typeface="Arial"/>
                <a:sym typeface="Arial"/>
              </a:defRPr>
            </a:lvl1pPr>
            <a:lvl2pPr indent="0" lvl="1" marL="0" marR="0" rtl="0" algn="l">
              <a:lnSpc>
                <a:spcPct val="121428"/>
              </a:lnSpc>
              <a:spcBef>
                <a:spcPts val="0"/>
              </a:spcBef>
              <a:buClr>
                <a:srgbClr val="1E64C8"/>
              </a:buClr>
              <a:buSzPts val="700"/>
              <a:buFont typeface="Arial"/>
              <a:buNone/>
              <a:defRPr b="0" i="0" sz="700" u="none" cap="none" strike="noStrike">
                <a:solidFill>
                  <a:srgbClr val="1E64C8"/>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 name="Shape 22"/>
          <p:cNvSpPr/>
          <p:nvPr>
            <p:ph idx="3" type="pic"/>
          </p:nvPr>
        </p:nvSpPr>
        <p:spPr>
          <a:xfrm>
            <a:off x="1687814" y="4411969"/>
            <a:ext cx="1205700" cy="489900"/>
          </a:xfrm>
          <a:prstGeom prst="rect">
            <a:avLst/>
          </a:prstGeom>
          <a:noFill/>
          <a:ln>
            <a:noFill/>
          </a:ln>
        </p:spPr>
        <p:txBody>
          <a:bodyPr anchorCtr="0" anchor="t" bIns="48225" lIns="48225" rIns="48225" wrap="square" tIns="48225"/>
          <a:lstStyle>
            <a:lvl1pPr indent="-177800" lvl="0" marL="279400" marR="0" rtl="0" algn="l">
              <a:lnSpc>
                <a:spcPct val="120000"/>
              </a:lnSpc>
              <a:spcBef>
                <a:spcPts val="0"/>
              </a:spcBef>
              <a:buClr>
                <a:srgbClr val="7F7F7F"/>
              </a:buClr>
              <a:buSzPts val="800"/>
              <a:buFont typeface="Arial"/>
              <a:buChar char="̶"/>
              <a:defRPr b="0" i="0" sz="8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 name="Shape 23"/>
          <p:cNvSpPr/>
          <p:nvPr>
            <p:ph idx="4" type="pic"/>
          </p:nvPr>
        </p:nvSpPr>
        <p:spPr>
          <a:xfrm>
            <a:off x="3013004" y="4411969"/>
            <a:ext cx="1205700" cy="489900"/>
          </a:xfrm>
          <a:prstGeom prst="rect">
            <a:avLst/>
          </a:prstGeom>
          <a:noFill/>
          <a:ln>
            <a:noFill/>
          </a:ln>
        </p:spPr>
        <p:txBody>
          <a:bodyPr anchorCtr="0" anchor="t" bIns="48225" lIns="48225" rIns="48225" wrap="square" tIns="48225"/>
          <a:lstStyle>
            <a:lvl1pPr indent="-177800" lvl="0" marL="279400" marR="0" rtl="0" algn="l">
              <a:lnSpc>
                <a:spcPct val="120000"/>
              </a:lnSpc>
              <a:spcBef>
                <a:spcPts val="0"/>
              </a:spcBef>
              <a:buClr>
                <a:srgbClr val="7F7F7F"/>
              </a:buClr>
              <a:buSzPts val="800"/>
              <a:buFont typeface="Arial"/>
              <a:buChar char="̶"/>
              <a:defRPr b="0" i="0" sz="8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 name="Shape 24"/>
          <p:cNvSpPr/>
          <p:nvPr>
            <p:ph idx="5" type="pic"/>
          </p:nvPr>
        </p:nvSpPr>
        <p:spPr>
          <a:xfrm>
            <a:off x="4340093" y="4411969"/>
            <a:ext cx="1224600" cy="489900"/>
          </a:xfrm>
          <a:prstGeom prst="rect">
            <a:avLst/>
          </a:prstGeom>
          <a:noFill/>
          <a:ln>
            <a:noFill/>
          </a:ln>
        </p:spPr>
        <p:txBody>
          <a:bodyPr anchorCtr="0" anchor="t" bIns="48225" lIns="48225" rIns="48225" wrap="square" tIns="48225"/>
          <a:lstStyle>
            <a:lvl1pPr indent="-177800" lvl="0" marL="279400" marR="0" rtl="0" algn="l">
              <a:lnSpc>
                <a:spcPct val="120000"/>
              </a:lnSpc>
              <a:spcBef>
                <a:spcPts val="0"/>
              </a:spcBef>
              <a:buClr>
                <a:srgbClr val="7F7F7F"/>
              </a:buClr>
              <a:buSzPts val="800"/>
              <a:buFont typeface="Arial"/>
              <a:buChar char="̶"/>
              <a:defRPr b="0" i="0" sz="8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 name="Shape 25"/>
          <p:cNvSpPr/>
          <p:nvPr>
            <p:ph idx="6" type="pic"/>
          </p:nvPr>
        </p:nvSpPr>
        <p:spPr>
          <a:xfrm>
            <a:off x="5667182" y="4411969"/>
            <a:ext cx="1224600" cy="489900"/>
          </a:xfrm>
          <a:prstGeom prst="rect">
            <a:avLst/>
          </a:prstGeom>
          <a:noFill/>
          <a:ln>
            <a:noFill/>
          </a:ln>
        </p:spPr>
        <p:txBody>
          <a:bodyPr anchorCtr="0" anchor="t" bIns="48225" lIns="48225" rIns="48225" wrap="square" tIns="48225"/>
          <a:lstStyle>
            <a:lvl1pPr indent="-177800" lvl="0" marL="279400" marR="0" rtl="0" algn="l">
              <a:lnSpc>
                <a:spcPct val="120000"/>
              </a:lnSpc>
              <a:spcBef>
                <a:spcPts val="0"/>
              </a:spcBef>
              <a:buClr>
                <a:srgbClr val="7F7F7F"/>
              </a:buClr>
              <a:buSzPts val="800"/>
              <a:buFont typeface="Arial"/>
              <a:buChar char="̶"/>
              <a:defRPr b="0" i="0" sz="8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26" name="Shape 26"/>
          <p:cNvPicPr preferRelativeResize="0"/>
          <p:nvPr/>
        </p:nvPicPr>
        <p:blipFill rotWithShape="1">
          <a:blip r:embed="rId2">
            <a:alphaModFix/>
          </a:blip>
          <a:srcRect b="0" l="0" r="0" t="0"/>
          <a:stretch/>
        </p:blipFill>
        <p:spPr>
          <a:xfrm>
            <a:off x="244913" y="0"/>
            <a:ext cx="2938781" cy="734695"/>
          </a:xfrm>
          <a:prstGeom prst="rect">
            <a:avLst/>
          </a:prstGeom>
          <a:noFill/>
          <a:ln>
            <a:noFill/>
          </a:ln>
        </p:spPr>
      </p:pic>
      <p:sp>
        <p:nvSpPr>
          <p:cNvPr id="27" name="Shape 27"/>
          <p:cNvSpPr txBox="1"/>
          <p:nvPr>
            <p:ph idx="12" type="sldNum"/>
          </p:nvPr>
        </p:nvSpPr>
        <p:spPr>
          <a:xfrm>
            <a:off x="8556784" y="4749851"/>
            <a:ext cx="548700" cy="393600"/>
          </a:xfrm>
          <a:prstGeom prst="rect">
            <a:avLst/>
          </a:prstGeom>
        </p:spPr>
        <p:txBody>
          <a:bodyPr anchorCtr="0" anchor="t" bIns="24100" lIns="48225" rIns="48225" wrap="square" tIns="24100">
            <a:noAutofit/>
          </a:bodyPr>
          <a:lstStyle/>
          <a:p>
            <a:pPr indent="0" lvl="0" marL="0">
              <a:spcBef>
                <a:spcPts val="0"/>
              </a:spcBef>
              <a:buNone/>
            </a:pPr>
            <a:fld id="{00000000-1234-1234-1234-123412341234}" type="slidenum">
              <a:rPr lang="en" sz="130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apter Slide">
    <p:spTree>
      <p:nvGrpSpPr>
        <p:cNvPr id="28" name="Shape 28"/>
        <p:cNvGrpSpPr/>
        <p:nvPr/>
      </p:nvGrpSpPr>
      <p:grpSpPr>
        <a:xfrm>
          <a:off x="0" y="0"/>
          <a:ext cx="0" cy="0"/>
          <a:chOff x="0" y="0"/>
          <a:chExt cx="0" cy="0"/>
        </a:xfrm>
      </p:grpSpPr>
      <p:sp>
        <p:nvSpPr>
          <p:cNvPr id="29" name="Shape 29"/>
          <p:cNvSpPr/>
          <p:nvPr/>
        </p:nvSpPr>
        <p:spPr>
          <a:xfrm>
            <a:off x="482233" y="0"/>
            <a:ext cx="8661900" cy="4165200"/>
          </a:xfrm>
          <a:prstGeom prst="rect">
            <a:avLst/>
          </a:prstGeom>
          <a:solidFill>
            <a:srgbClr val="1E64C8"/>
          </a:solidFill>
          <a:ln cap="flat" cmpd="sng" w="12700">
            <a:solidFill>
              <a:srgbClr val="154891"/>
            </a:solidFill>
            <a:prstDash val="solid"/>
            <a:miter lim="800000"/>
            <a:headEnd len="med" w="med" type="none"/>
            <a:tailEnd len="med" w="med" type="none"/>
          </a:ln>
        </p:spPr>
        <p:txBody>
          <a:bodyPr anchorCtr="0" anchor="ctr" bIns="24100" lIns="48225" rIns="48225" wrap="square" tIns="24100">
            <a:noAutofit/>
          </a:bodyPr>
          <a:lstStyle/>
          <a:p>
            <a:pPr indent="0" lvl="0" marL="0" marR="0" rtl="0" algn="ctr">
              <a:spcBef>
                <a:spcPts val="0"/>
              </a:spcBef>
              <a:buNone/>
            </a:pPr>
            <a:r>
              <a:t/>
            </a:r>
            <a:endParaRPr b="0" i="0" sz="1400" u="none" cap="none" strike="noStrike">
              <a:solidFill>
                <a:schemeClr val="lt1"/>
              </a:solidFill>
              <a:latin typeface="Arial"/>
              <a:ea typeface="Arial"/>
              <a:cs typeface="Arial"/>
              <a:sym typeface="Arial"/>
            </a:endParaRPr>
          </a:p>
        </p:txBody>
      </p:sp>
      <p:sp>
        <p:nvSpPr>
          <p:cNvPr id="30" name="Shape 30"/>
          <p:cNvSpPr txBox="1"/>
          <p:nvPr>
            <p:ph type="ctrTitle"/>
          </p:nvPr>
        </p:nvSpPr>
        <p:spPr>
          <a:xfrm>
            <a:off x="680881" y="1711821"/>
            <a:ext cx="8007300" cy="2339400"/>
          </a:xfrm>
          <a:prstGeom prst="rect">
            <a:avLst/>
          </a:prstGeom>
          <a:noFill/>
          <a:ln>
            <a:noFill/>
          </a:ln>
        </p:spPr>
        <p:txBody>
          <a:bodyPr anchorCtr="0" anchor="b" bIns="48225" lIns="48225" rIns="48225" wrap="square" tIns="48225"/>
          <a:lstStyle>
            <a:lvl1pPr indent="0" lvl="0" marL="0" marR="0" rtl="0" algn="l">
              <a:lnSpc>
                <a:spcPct val="110000"/>
              </a:lnSpc>
              <a:spcBef>
                <a:spcPts val="0"/>
              </a:spcBef>
              <a:buClr>
                <a:schemeClr val="lt1"/>
              </a:buClr>
              <a:buSzPts val="5300"/>
              <a:buFont typeface="Arial"/>
              <a:buNone/>
              <a:defRPr b="0" i="0" sz="5300" u="sng" cap="none" strike="noStrike">
                <a:solidFill>
                  <a:schemeClr val="lt1"/>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31" name="Shape 31"/>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Text">
    <p:spTree>
      <p:nvGrpSpPr>
        <p:cNvPr id="32" name="Shape 32"/>
        <p:cNvGrpSpPr/>
        <p:nvPr/>
      </p:nvGrpSpPr>
      <p:grpSpPr>
        <a:xfrm>
          <a:off x="0" y="0"/>
          <a:ext cx="0" cy="0"/>
          <a:chOff x="0" y="0"/>
          <a:chExt cx="0" cy="0"/>
        </a:xfrm>
      </p:grpSpPr>
      <p:sp>
        <p:nvSpPr>
          <p:cNvPr id="33" name="Shape 33"/>
          <p:cNvSpPr txBox="1"/>
          <p:nvPr>
            <p:ph type="title"/>
          </p:nvPr>
        </p:nvSpPr>
        <p:spPr>
          <a:xfrm>
            <a:off x="437784" y="71732"/>
            <a:ext cx="8282700" cy="455400"/>
          </a:xfrm>
          <a:prstGeom prst="rect">
            <a:avLst/>
          </a:prstGeom>
          <a:noFill/>
          <a:ln>
            <a:noFill/>
          </a:ln>
        </p:spPr>
        <p:txBody>
          <a:bodyPr anchorCtr="0" anchor="b" bIns="48225" lIns="48225" rIns="48225" wrap="square" tIns="48225"/>
          <a:lstStyle>
            <a:lvl1pPr indent="0" lvl="0" marL="0" marR="0" rtl="0" algn="l">
              <a:lnSpc>
                <a:spcPct val="90000"/>
              </a:lnSpc>
              <a:spcBef>
                <a:spcPts val="0"/>
              </a:spcBef>
              <a:buClr>
                <a:srgbClr val="1E64C8"/>
              </a:buClr>
              <a:buSzPts val="2800"/>
              <a:buFont typeface="Arial"/>
              <a:buNone/>
              <a:defRPr b="0" i="0" sz="2800" u="sng" cap="none" strike="noStrike">
                <a:solidFill>
                  <a:srgbClr val="1E64C8"/>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34" name="Shape 34"/>
          <p:cNvSpPr txBox="1"/>
          <p:nvPr>
            <p:ph idx="1" type="body"/>
          </p:nvPr>
        </p:nvSpPr>
        <p:spPr>
          <a:xfrm>
            <a:off x="440794" y="629840"/>
            <a:ext cx="8279700" cy="3531000"/>
          </a:xfrm>
          <a:prstGeom prst="rect">
            <a:avLst/>
          </a:prstGeom>
          <a:noFill/>
          <a:ln>
            <a:noFill/>
          </a:ln>
        </p:spPr>
        <p:txBody>
          <a:bodyPr anchorCtr="0" anchor="t" bIns="48225" lIns="48225" rIns="48225" wrap="square" tIns="48225"/>
          <a:lstStyle>
            <a:lvl1pPr indent="-76200" lvl="0" marL="2794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39700" lvl="3" marL="12319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76200" lvl="4" marL="1562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 name="Shape 35"/>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losing Slide">
    <p:spTree>
      <p:nvGrpSpPr>
        <p:cNvPr id="38" name="Shape 38"/>
        <p:cNvGrpSpPr/>
        <p:nvPr/>
      </p:nvGrpSpPr>
      <p:grpSpPr>
        <a:xfrm>
          <a:off x="0" y="0"/>
          <a:ext cx="0" cy="0"/>
          <a:chOff x="0" y="0"/>
          <a:chExt cx="0" cy="0"/>
        </a:xfrm>
      </p:grpSpPr>
      <p:sp>
        <p:nvSpPr>
          <p:cNvPr id="39" name="Shape 39"/>
          <p:cNvSpPr/>
          <p:nvPr/>
        </p:nvSpPr>
        <p:spPr>
          <a:xfrm>
            <a:off x="482233" y="734695"/>
            <a:ext cx="8661900" cy="3430500"/>
          </a:xfrm>
          <a:prstGeom prst="rect">
            <a:avLst/>
          </a:prstGeom>
          <a:solidFill>
            <a:srgbClr val="1E64C8"/>
          </a:solidFill>
          <a:ln cap="flat" cmpd="sng" w="12700">
            <a:solidFill>
              <a:srgbClr val="154891"/>
            </a:solidFill>
            <a:prstDash val="solid"/>
            <a:miter lim="800000"/>
            <a:headEnd len="med" w="med" type="none"/>
            <a:tailEnd len="med" w="med" type="none"/>
          </a:ln>
        </p:spPr>
        <p:txBody>
          <a:bodyPr anchorCtr="0" anchor="ctr" bIns="24100" lIns="48225" rIns="48225" wrap="square" tIns="24100">
            <a:noAutofit/>
          </a:bodyPr>
          <a:lstStyle/>
          <a:p>
            <a:pPr indent="0" lvl="0" marL="0" marR="0" rtl="0" algn="ctr">
              <a:spcBef>
                <a:spcPts val="0"/>
              </a:spcBef>
              <a:buNone/>
            </a:pPr>
            <a:r>
              <a:t/>
            </a:r>
            <a:endParaRPr b="0" i="0" sz="1400" u="none" cap="none" strike="noStrike">
              <a:solidFill>
                <a:schemeClr val="lt1"/>
              </a:solidFill>
              <a:latin typeface="Arial"/>
              <a:ea typeface="Arial"/>
              <a:cs typeface="Arial"/>
              <a:sym typeface="Arial"/>
            </a:endParaRPr>
          </a:p>
        </p:txBody>
      </p:sp>
      <p:sp>
        <p:nvSpPr>
          <p:cNvPr id="40" name="Shape 40"/>
          <p:cNvSpPr txBox="1"/>
          <p:nvPr>
            <p:ph idx="1" type="body"/>
          </p:nvPr>
        </p:nvSpPr>
        <p:spPr>
          <a:xfrm>
            <a:off x="4860296" y="1632656"/>
            <a:ext cx="3827400" cy="906000"/>
          </a:xfrm>
          <a:prstGeom prst="rect">
            <a:avLst/>
          </a:prstGeom>
          <a:noFill/>
          <a:ln>
            <a:noFill/>
          </a:ln>
        </p:spPr>
        <p:txBody>
          <a:bodyPr anchorCtr="0" anchor="t" bIns="48225" lIns="48225" rIns="48225" wrap="square" tIns="48225"/>
          <a:lstStyle>
            <a:lvl1pPr indent="0" lvl="0" marL="0" marR="0" rtl="0" algn="l">
              <a:lnSpc>
                <a:spcPct val="145833"/>
              </a:lnSpc>
              <a:spcBef>
                <a:spcPts val="0"/>
              </a:spcBef>
              <a:buClr>
                <a:schemeClr val="lt1"/>
              </a:buClr>
              <a:buSzPts val="1300"/>
              <a:buFont typeface="Arial"/>
              <a:buNone/>
              <a:defRPr b="0" i="0" sz="1300" u="none" cap="none" strike="noStrike">
                <a:solidFill>
                  <a:schemeClr val="lt1"/>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Shape 41"/>
          <p:cNvSpPr txBox="1"/>
          <p:nvPr>
            <p:ph type="ctrTitle"/>
          </p:nvPr>
        </p:nvSpPr>
        <p:spPr>
          <a:xfrm>
            <a:off x="680881" y="919287"/>
            <a:ext cx="3912900" cy="3042600"/>
          </a:xfrm>
          <a:prstGeom prst="rect">
            <a:avLst/>
          </a:prstGeom>
          <a:noFill/>
          <a:ln>
            <a:noFill/>
          </a:ln>
        </p:spPr>
        <p:txBody>
          <a:bodyPr anchorCtr="0" anchor="t" bIns="48225" lIns="48225" rIns="48225" wrap="square" tIns="48225"/>
          <a:lstStyle>
            <a:lvl1pPr indent="0" lvl="0" marL="0" marR="0" rtl="0" algn="l">
              <a:lnSpc>
                <a:spcPct val="140000"/>
              </a:lnSpc>
              <a:spcBef>
                <a:spcPts val="0"/>
              </a:spcBef>
              <a:buClr>
                <a:schemeClr val="lt1"/>
              </a:buClr>
              <a:buSzPts val="1300"/>
              <a:buFont typeface="Arial"/>
              <a:buNone/>
              <a:defRPr b="0" i="0" sz="1300" u="none" cap="none" strike="noStrike">
                <a:solidFill>
                  <a:schemeClr val="lt1"/>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pic>
        <p:nvPicPr>
          <p:cNvPr id="42" name="Shape 42"/>
          <p:cNvPicPr preferRelativeResize="0"/>
          <p:nvPr/>
        </p:nvPicPr>
        <p:blipFill rotWithShape="1">
          <a:blip r:embed="rId2">
            <a:alphaModFix/>
          </a:blip>
          <a:srcRect b="0" l="0" r="0" t="0"/>
          <a:stretch/>
        </p:blipFill>
        <p:spPr>
          <a:xfrm>
            <a:off x="244913" y="0"/>
            <a:ext cx="2938781" cy="734695"/>
          </a:xfrm>
          <a:prstGeom prst="rect">
            <a:avLst/>
          </a:prstGeom>
          <a:noFill/>
          <a:ln>
            <a:noFill/>
          </a:ln>
        </p:spPr>
      </p:pic>
      <p:sp>
        <p:nvSpPr>
          <p:cNvPr id="43" name="Shape 43"/>
          <p:cNvSpPr txBox="1"/>
          <p:nvPr>
            <p:ph idx="12" type="sldNum"/>
          </p:nvPr>
        </p:nvSpPr>
        <p:spPr>
          <a:xfrm>
            <a:off x="8556784" y="4749851"/>
            <a:ext cx="548700" cy="393600"/>
          </a:xfrm>
          <a:prstGeom prst="rect">
            <a:avLst/>
          </a:prstGeom>
        </p:spPr>
        <p:txBody>
          <a:bodyPr anchorCtr="0" anchor="t" bIns="24100" lIns="48225" rIns="48225" wrap="square" tIns="24100">
            <a:noAutofit/>
          </a:bodyPr>
          <a:lstStyle/>
          <a:p>
            <a:pPr indent="0" lvl="0" marL="0">
              <a:spcBef>
                <a:spcPts val="0"/>
              </a:spcBef>
              <a:buNone/>
            </a:pPr>
            <a:fld id="{00000000-1234-1234-1234-123412341234}" type="slidenum">
              <a:rPr lang="en" sz="1300">
                <a:solidFill>
                  <a:schemeClr val="lt1"/>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Text and Photo">
    <p:spTree>
      <p:nvGrpSpPr>
        <p:cNvPr id="44" name="Shape 44"/>
        <p:cNvGrpSpPr/>
        <p:nvPr/>
      </p:nvGrpSpPr>
      <p:grpSpPr>
        <a:xfrm>
          <a:off x="0" y="0"/>
          <a:ext cx="0" cy="0"/>
          <a:chOff x="0" y="0"/>
          <a:chExt cx="0" cy="0"/>
        </a:xfrm>
      </p:grpSpPr>
      <p:sp>
        <p:nvSpPr>
          <p:cNvPr id="45" name="Shape 45"/>
          <p:cNvSpPr txBox="1"/>
          <p:nvPr>
            <p:ph type="title"/>
          </p:nvPr>
        </p:nvSpPr>
        <p:spPr>
          <a:xfrm>
            <a:off x="437784" y="71732"/>
            <a:ext cx="8282700" cy="455400"/>
          </a:xfrm>
          <a:prstGeom prst="rect">
            <a:avLst/>
          </a:prstGeom>
          <a:noFill/>
          <a:ln>
            <a:noFill/>
          </a:ln>
        </p:spPr>
        <p:txBody>
          <a:bodyPr anchorCtr="0" anchor="b" bIns="48225" lIns="48225" rIns="48225" wrap="square" tIns="48225"/>
          <a:lstStyle>
            <a:lvl1pPr indent="0" lvl="0" marL="0" marR="0" rtl="0" algn="l">
              <a:lnSpc>
                <a:spcPct val="90000"/>
              </a:lnSpc>
              <a:spcBef>
                <a:spcPts val="0"/>
              </a:spcBef>
              <a:buClr>
                <a:srgbClr val="1E64C8"/>
              </a:buClr>
              <a:buSzPts val="2800"/>
              <a:buFont typeface="Arial"/>
              <a:buNone/>
              <a:defRPr b="0" i="0" sz="2800" u="sng" cap="none" strike="noStrike">
                <a:solidFill>
                  <a:srgbClr val="1E64C8"/>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46" name="Shape 46"/>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48" name="Shape 48"/>
          <p:cNvSpPr/>
          <p:nvPr>
            <p:ph idx="2" type="pic"/>
          </p:nvPr>
        </p:nvSpPr>
        <p:spPr>
          <a:xfrm>
            <a:off x="5328838" y="723472"/>
            <a:ext cx="3322500" cy="3426600"/>
          </a:xfrm>
          <a:prstGeom prst="rect">
            <a:avLst/>
          </a:prstGeom>
          <a:noFill/>
          <a:ln>
            <a:noFill/>
          </a:ln>
        </p:spPr>
        <p:txBody>
          <a:bodyPr anchorCtr="0" anchor="t" bIns="48225" lIns="48225" rIns="48225" wrap="square" tIns="48225"/>
          <a:lstStyle>
            <a:lvl1pPr indent="0" lvl="0" marL="50800" marR="0" rtl="0" algn="l">
              <a:lnSpc>
                <a:spcPct val="120000"/>
              </a:lnSpc>
              <a:spcBef>
                <a:spcPts val="0"/>
              </a:spcBef>
              <a:buClr>
                <a:srgbClr val="7F7F7F"/>
              </a:buClr>
              <a:buSzPts val="2500"/>
              <a:buFont typeface="Arial"/>
              <a:buNone/>
              <a:defRPr b="0" i="0" sz="25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sp>
        <p:nvSpPr>
          <p:cNvPr id="50" name="Shape 50"/>
          <p:cNvSpPr txBox="1"/>
          <p:nvPr>
            <p:ph idx="1" type="body"/>
          </p:nvPr>
        </p:nvSpPr>
        <p:spPr>
          <a:xfrm>
            <a:off x="440794" y="629840"/>
            <a:ext cx="4452000" cy="3531000"/>
          </a:xfrm>
          <a:prstGeom prst="rect">
            <a:avLst/>
          </a:prstGeom>
          <a:noFill/>
          <a:ln>
            <a:noFill/>
          </a:ln>
        </p:spPr>
        <p:txBody>
          <a:bodyPr anchorCtr="0" anchor="t" bIns="48225" lIns="48225" rIns="48225" wrap="square" tIns="48225"/>
          <a:lstStyle>
            <a:lvl1pPr indent="-76200" lvl="0" marL="2794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Photo">
    <p:spTree>
      <p:nvGrpSpPr>
        <p:cNvPr id="51" name="Shape 51"/>
        <p:cNvGrpSpPr/>
        <p:nvPr/>
      </p:nvGrpSpPr>
      <p:grpSpPr>
        <a:xfrm>
          <a:off x="0" y="0"/>
          <a:ext cx="0" cy="0"/>
          <a:chOff x="0" y="0"/>
          <a:chExt cx="0" cy="0"/>
        </a:xfrm>
      </p:grpSpPr>
      <p:sp>
        <p:nvSpPr>
          <p:cNvPr id="52" name="Shape 52"/>
          <p:cNvSpPr txBox="1"/>
          <p:nvPr>
            <p:ph type="title"/>
          </p:nvPr>
        </p:nvSpPr>
        <p:spPr>
          <a:xfrm>
            <a:off x="437784" y="71732"/>
            <a:ext cx="8282700" cy="455400"/>
          </a:xfrm>
          <a:prstGeom prst="rect">
            <a:avLst/>
          </a:prstGeom>
          <a:noFill/>
          <a:ln>
            <a:noFill/>
          </a:ln>
        </p:spPr>
        <p:txBody>
          <a:bodyPr anchorCtr="0" anchor="b" bIns="48225" lIns="48225" rIns="48225" wrap="square" tIns="48225"/>
          <a:lstStyle>
            <a:lvl1pPr indent="0" lvl="0" marL="0" marR="0" rtl="0" algn="l">
              <a:lnSpc>
                <a:spcPct val="90000"/>
              </a:lnSpc>
              <a:spcBef>
                <a:spcPts val="0"/>
              </a:spcBef>
              <a:buClr>
                <a:srgbClr val="1E64C8"/>
              </a:buClr>
              <a:buSzPts val="2800"/>
              <a:buFont typeface="Arial"/>
              <a:buNone/>
              <a:defRPr b="0" i="0" sz="2800" u="sng" cap="none" strike="noStrike">
                <a:solidFill>
                  <a:srgbClr val="1E64C8"/>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53" name="Shape 53"/>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sp>
        <p:nvSpPr>
          <p:cNvPr id="56" name="Shape 56"/>
          <p:cNvSpPr/>
          <p:nvPr>
            <p:ph idx="2" type="pic"/>
          </p:nvPr>
        </p:nvSpPr>
        <p:spPr>
          <a:xfrm>
            <a:off x="502082" y="723305"/>
            <a:ext cx="8163900" cy="3428700"/>
          </a:xfrm>
          <a:prstGeom prst="rect">
            <a:avLst/>
          </a:prstGeom>
          <a:noFill/>
          <a:ln>
            <a:noFill/>
          </a:ln>
        </p:spPr>
        <p:txBody>
          <a:bodyPr anchorCtr="0" anchor="t" bIns="48225" lIns="48225" rIns="48225" wrap="square" tIns="48225"/>
          <a:lstStyle>
            <a:lvl1pPr indent="0" lvl="0" marL="0" marR="0" rtl="0" algn="l">
              <a:lnSpc>
                <a:spcPct val="120000"/>
              </a:lnSpc>
              <a:spcBef>
                <a:spcPts val="0"/>
              </a:spcBef>
              <a:buClr>
                <a:srgbClr val="7F7F7F"/>
              </a:buClr>
              <a:buSzPts val="2500"/>
              <a:buFont typeface="Arial"/>
              <a:buNone/>
              <a:defRPr b="0" i="0" sz="25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Only">
    <p:bg>
      <p:bgPr>
        <a:solidFill>
          <a:schemeClr val="lt1"/>
        </a:solidFill>
      </p:bgPr>
    </p:bg>
    <p:spTree>
      <p:nvGrpSpPr>
        <p:cNvPr id="57" name="Shape 57"/>
        <p:cNvGrpSpPr/>
        <p:nvPr/>
      </p:nvGrpSpPr>
      <p:grpSpPr>
        <a:xfrm>
          <a:off x="0" y="0"/>
          <a:ext cx="0" cy="0"/>
          <a:chOff x="0" y="0"/>
          <a:chExt cx="0" cy="0"/>
        </a:xfrm>
      </p:grpSpPr>
      <p:sp>
        <p:nvSpPr>
          <p:cNvPr id="58" name="Shape 58"/>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60" name="Shape 60"/>
          <p:cNvSpPr/>
          <p:nvPr/>
        </p:nvSpPr>
        <p:spPr>
          <a:xfrm>
            <a:off x="-1" y="0"/>
            <a:ext cx="9143400" cy="5143500"/>
          </a:xfrm>
          <a:prstGeom prst="rect">
            <a:avLst/>
          </a:prstGeom>
          <a:solidFill>
            <a:schemeClr val="lt1"/>
          </a:solidFill>
          <a:ln cap="flat" cmpd="sng" w="12700">
            <a:solidFill>
              <a:srgbClr val="154891"/>
            </a:solidFill>
            <a:prstDash val="solid"/>
            <a:miter lim="800000"/>
            <a:headEnd len="med" w="med" type="none"/>
            <a:tailEnd len="med" w="med" type="none"/>
          </a:ln>
        </p:spPr>
        <p:txBody>
          <a:bodyPr anchorCtr="0" anchor="ctr" bIns="24100" lIns="48225" rIns="48225" wrap="square" tIns="24100">
            <a:noAutofit/>
          </a:bodyPr>
          <a:lstStyle/>
          <a:p>
            <a:pPr indent="0" lvl="0" marL="0" marR="0" rtl="0" algn="ctr">
              <a:spcBef>
                <a:spcPts val="0"/>
              </a:spcBef>
              <a:buNone/>
            </a:pPr>
            <a:r>
              <a:t/>
            </a:r>
            <a:endParaRPr b="0" i="0" sz="1400" u="none" cap="none" strike="noStrike">
              <a:solidFill>
                <a:schemeClr val="lt1"/>
              </a:solidFill>
              <a:latin typeface="Arial"/>
              <a:ea typeface="Arial"/>
              <a:cs typeface="Arial"/>
              <a:sym typeface="Arial"/>
            </a:endParaRPr>
          </a:p>
        </p:txBody>
      </p:sp>
      <p:sp>
        <p:nvSpPr>
          <p:cNvPr id="61" name="Shape 61"/>
          <p:cNvSpPr/>
          <p:nvPr>
            <p:ph idx="2" type="pic"/>
          </p:nvPr>
        </p:nvSpPr>
        <p:spPr>
          <a:xfrm>
            <a:off x="-1" y="0"/>
            <a:ext cx="9143400" cy="5143500"/>
          </a:xfrm>
          <a:prstGeom prst="rect">
            <a:avLst/>
          </a:prstGeom>
          <a:noFill/>
          <a:ln>
            <a:noFill/>
          </a:ln>
        </p:spPr>
        <p:txBody>
          <a:bodyPr anchorCtr="0" anchor="t" bIns="48225" lIns="48225" rIns="48225" wrap="square" tIns="48225"/>
          <a:lstStyle>
            <a:lvl1pPr indent="0" lvl="0" marL="50800" marR="0" rtl="0" algn="l">
              <a:lnSpc>
                <a:spcPct val="120000"/>
              </a:lnSpc>
              <a:spcBef>
                <a:spcPts val="0"/>
              </a:spcBef>
              <a:buClr>
                <a:srgbClr val="7F7F7F"/>
              </a:buClr>
              <a:buSzPts val="2500"/>
              <a:buFont typeface="Arial"/>
              <a:buNone/>
              <a:defRPr b="0" i="0" sz="2500" u="none" cap="none" strike="noStrike">
                <a:solidFill>
                  <a:srgbClr val="7F7F7F"/>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 name="Shape 62"/>
          <p:cNvSpPr txBox="1"/>
          <p:nvPr>
            <p:ph idx="12" type="sldNum"/>
          </p:nvPr>
        </p:nvSpPr>
        <p:spPr>
          <a:xfrm>
            <a:off x="8556784" y="4749851"/>
            <a:ext cx="548700" cy="393600"/>
          </a:xfrm>
          <a:prstGeom prst="rect">
            <a:avLst/>
          </a:prstGeom>
        </p:spPr>
        <p:txBody>
          <a:bodyPr anchorCtr="0" anchor="t" bIns="24100" lIns="48225" rIns="48225" wrap="square" tIns="24100">
            <a:noAutofit/>
          </a:bodyPr>
          <a:lstStyle/>
          <a:p>
            <a:pPr indent="0" lvl="0" marL="0">
              <a:spcBef>
                <a:spcPts val="0"/>
              </a:spcBef>
              <a:buNone/>
            </a:pPr>
            <a:fld id="{00000000-1234-1234-1234-123412341234}" type="slidenum">
              <a:rPr lang="en" sz="1300">
                <a:solidFill>
                  <a:schemeClr val="dk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3" name="Shape 63"/>
        <p:cNvGrpSpPr/>
        <p:nvPr/>
      </p:nvGrpSpPr>
      <p:grpSpPr>
        <a:xfrm>
          <a:off x="0" y="0"/>
          <a:ext cx="0" cy="0"/>
          <a:chOff x="0" y="0"/>
          <a:chExt cx="0" cy="0"/>
        </a:xfrm>
      </p:grpSpPr>
      <p:sp>
        <p:nvSpPr>
          <p:cNvPr id="64" name="Shape 64"/>
          <p:cNvSpPr txBox="1"/>
          <p:nvPr>
            <p:ph type="ctrTitle"/>
          </p:nvPr>
        </p:nvSpPr>
        <p:spPr>
          <a:xfrm>
            <a:off x="311708" y="744575"/>
            <a:ext cx="8520600" cy="2052600"/>
          </a:xfrm>
          <a:prstGeom prst="rect">
            <a:avLst/>
          </a:prstGeom>
        </p:spPr>
        <p:txBody>
          <a:bodyPr anchorCtr="0" anchor="b" bIns="48225" lIns="48225" rIns="48225" wrap="square" tIns="48225"/>
          <a:lstStyle>
            <a:lvl1pPr lvl="0" rtl="0" algn="ctr">
              <a:spcBef>
                <a:spcPts val="0"/>
              </a:spcBef>
              <a:buSzPts val="5200"/>
              <a:buNone/>
              <a:defRPr sz="5200"/>
            </a:lvl1pPr>
            <a:lvl2pPr lvl="1" rtl="0" algn="ctr">
              <a:spcBef>
                <a:spcPts val="0"/>
              </a:spcBef>
              <a:buSzPts val="5200"/>
              <a:buNone/>
              <a:defRPr sz="5200"/>
            </a:lvl2pPr>
            <a:lvl3pPr lvl="2" rtl="0" algn="ctr">
              <a:spcBef>
                <a:spcPts val="0"/>
              </a:spcBef>
              <a:buSzPts val="5200"/>
              <a:buNone/>
              <a:defRPr sz="5200"/>
            </a:lvl3pPr>
            <a:lvl4pPr lvl="3" rtl="0" algn="ctr">
              <a:spcBef>
                <a:spcPts val="0"/>
              </a:spcBef>
              <a:buSzPts val="5200"/>
              <a:buNone/>
              <a:defRPr sz="5200"/>
            </a:lvl4pPr>
            <a:lvl5pPr lvl="4" rtl="0" algn="ctr">
              <a:spcBef>
                <a:spcPts val="0"/>
              </a:spcBef>
              <a:buSzPts val="5200"/>
              <a:buNone/>
              <a:defRPr sz="5200"/>
            </a:lvl5pPr>
            <a:lvl6pPr lvl="5" rtl="0" algn="ctr">
              <a:spcBef>
                <a:spcPts val="0"/>
              </a:spcBef>
              <a:buSzPts val="5200"/>
              <a:buNone/>
              <a:defRPr sz="5200"/>
            </a:lvl6pPr>
            <a:lvl7pPr lvl="6" rtl="0" algn="ctr">
              <a:spcBef>
                <a:spcPts val="0"/>
              </a:spcBef>
              <a:buSzPts val="5200"/>
              <a:buNone/>
              <a:defRPr sz="5200"/>
            </a:lvl7pPr>
            <a:lvl8pPr lvl="7" rtl="0" algn="ctr">
              <a:spcBef>
                <a:spcPts val="0"/>
              </a:spcBef>
              <a:buSzPts val="5200"/>
              <a:buNone/>
              <a:defRPr sz="5200"/>
            </a:lvl8pPr>
            <a:lvl9pPr lvl="8" rtl="0" algn="ctr">
              <a:spcBef>
                <a:spcPts val="0"/>
              </a:spcBef>
              <a:buSzPts val="5200"/>
              <a:buNone/>
              <a:defRPr sz="5200"/>
            </a:lvl9pPr>
          </a:lstStyle>
          <a:p/>
        </p:txBody>
      </p:sp>
      <p:sp>
        <p:nvSpPr>
          <p:cNvPr id="65" name="Shape 65"/>
          <p:cNvSpPr txBox="1"/>
          <p:nvPr>
            <p:ph idx="1" type="subTitle"/>
          </p:nvPr>
        </p:nvSpPr>
        <p:spPr>
          <a:xfrm>
            <a:off x="311700" y="2834125"/>
            <a:ext cx="8520600" cy="792600"/>
          </a:xfrm>
          <a:prstGeom prst="rect">
            <a:avLst/>
          </a:prstGeom>
        </p:spPr>
        <p:txBody>
          <a:bodyPr anchorCtr="0" anchor="t" bIns="48225" lIns="48225" rIns="48225" wrap="square" tIns="482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Shape 66"/>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37784" y="71732"/>
            <a:ext cx="8282700" cy="455400"/>
          </a:xfrm>
          <a:prstGeom prst="rect">
            <a:avLst/>
          </a:prstGeom>
          <a:noFill/>
          <a:ln>
            <a:noFill/>
          </a:ln>
        </p:spPr>
        <p:txBody>
          <a:bodyPr anchorCtr="0" anchor="b" bIns="48225" lIns="48225" rIns="48225" wrap="square" tIns="48225"/>
          <a:lstStyle>
            <a:lvl1pPr indent="0" lvl="0" marL="0" marR="0" rtl="0" algn="l">
              <a:lnSpc>
                <a:spcPct val="90000"/>
              </a:lnSpc>
              <a:spcBef>
                <a:spcPts val="0"/>
              </a:spcBef>
              <a:buClr>
                <a:srgbClr val="1E64C8"/>
              </a:buClr>
              <a:buSzPts val="2800"/>
              <a:buFont typeface="Arial"/>
              <a:buNone/>
              <a:defRPr b="0" i="0" sz="2800" u="sng" cap="none" strike="noStrike">
                <a:solidFill>
                  <a:srgbClr val="1E64C8"/>
                </a:solidFill>
                <a:latin typeface="Arial"/>
                <a:ea typeface="Arial"/>
                <a:cs typeface="Arial"/>
                <a:sym typeface="Arial"/>
              </a:defRPr>
            </a:lvl1pPr>
            <a:lvl2pPr indent="0" lvl="1">
              <a:spcBef>
                <a:spcPts val="0"/>
              </a:spcBef>
              <a:buSzPts val="700"/>
              <a:buNone/>
              <a:defRPr sz="900"/>
            </a:lvl2pPr>
            <a:lvl3pPr indent="0" lvl="2">
              <a:spcBef>
                <a:spcPts val="0"/>
              </a:spcBef>
              <a:buSzPts val="700"/>
              <a:buNone/>
              <a:defRPr sz="900"/>
            </a:lvl3pPr>
            <a:lvl4pPr indent="0" lvl="3">
              <a:spcBef>
                <a:spcPts val="0"/>
              </a:spcBef>
              <a:buSzPts val="700"/>
              <a:buNone/>
              <a:defRPr sz="900"/>
            </a:lvl4pPr>
            <a:lvl5pPr indent="0" lvl="4">
              <a:spcBef>
                <a:spcPts val="0"/>
              </a:spcBef>
              <a:buSzPts val="700"/>
              <a:buNone/>
              <a:defRPr sz="900"/>
            </a:lvl5pPr>
            <a:lvl6pPr indent="0" lvl="5">
              <a:spcBef>
                <a:spcPts val="0"/>
              </a:spcBef>
              <a:buSzPts val="700"/>
              <a:buNone/>
              <a:defRPr sz="900"/>
            </a:lvl6pPr>
            <a:lvl7pPr indent="0" lvl="6">
              <a:spcBef>
                <a:spcPts val="0"/>
              </a:spcBef>
              <a:buSzPts val="700"/>
              <a:buNone/>
              <a:defRPr sz="900"/>
            </a:lvl7pPr>
            <a:lvl8pPr indent="0" lvl="7">
              <a:spcBef>
                <a:spcPts val="0"/>
              </a:spcBef>
              <a:buSzPts val="700"/>
              <a:buNone/>
              <a:defRPr sz="900"/>
            </a:lvl8pPr>
            <a:lvl9pPr indent="0" lvl="8">
              <a:spcBef>
                <a:spcPts val="0"/>
              </a:spcBef>
              <a:buSzPts val="700"/>
              <a:buNone/>
              <a:defRPr sz="900"/>
            </a:lvl9pPr>
          </a:lstStyle>
          <a:p/>
        </p:txBody>
      </p:sp>
      <p:sp>
        <p:nvSpPr>
          <p:cNvPr id="7" name="Shape 7"/>
          <p:cNvSpPr txBox="1"/>
          <p:nvPr>
            <p:ph idx="1" type="body"/>
          </p:nvPr>
        </p:nvSpPr>
        <p:spPr>
          <a:xfrm>
            <a:off x="440794" y="629840"/>
            <a:ext cx="8279700" cy="3531000"/>
          </a:xfrm>
          <a:prstGeom prst="rect">
            <a:avLst/>
          </a:prstGeom>
          <a:noFill/>
          <a:ln>
            <a:noFill/>
          </a:ln>
        </p:spPr>
        <p:txBody>
          <a:bodyPr anchorCtr="0" anchor="t" bIns="48225" lIns="48225" rIns="48225" wrap="square" tIns="48225"/>
          <a:lstStyle>
            <a:lvl1pPr indent="-76200" lvl="0" marL="2794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1pPr>
            <a:lvl2pPr indent="-76200" lvl="1" marL="6223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2pPr>
            <a:lvl3pPr indent="-76200" lvl="2" marL="9271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3pPr>
            <a:lvl4pPr indent="-127000" lvl="3" marL="762000" marR="0" rtl="0" algn="l">
              <a:lnSpc>
                <a:spcPct val="120000"/>
              </a:lnSpc>
              <a:spcBef>
                <a:spcPts val="0"/>
              </a:spcBef>
              <a:buClr>
                <a:schemeClr val="dk1"/>
              </a:buClr>
              <a:buSzPts val="2500"/>
              <a:buFont typeface="Arial"/>
              <a:buChar char="–"/>
              <a:defRPr b="0" i="0" sz="2500" u="none" cap="none" strike="noStrike">
                <a:solidFill>
                  <a:schemeClr val="dk1"/>
                </a:solidFill>
                <a:latin typeface="Arial"/>
                <a:ea typeface="Arial"/>
                <a:cs typeface="Arial"/>
                <a:sym typeface="Arial"/>
              </a:defRPr>
            </a:lvl4pPr>
            <a:lvl5pPr indent="-609600" lvl="4" marL="1371600" marR="0" rtl="0" algn="l">
              <a:lnSpc>
                <a:spcPct val="120000"/>
              </a:lnSpc>
              <a:spcBef>
                <a:spcPts val="0"/>
              </a:spcBef>
              <a:buClr>
                <a:schemeClr val="dk1"/>
              </a:buClr>
              <a:buSzPts val="2500"/>
              <a:buFont typeface="Arial"/>
              <a:buNone/>
              <a:defRPr b="0" i="0" sz="2500" u="none" cap="none" strike="noStrike">
                <a:solidFill>
                  <a:schemeClr val="dk1"/>
                </a:solidFill>
                <a:latin typeface="Arial"/>
                <a:ea typeface="Arial"/>
                <a:cs typeface="Arial"/>
                <a:sym typeface="Arial"/>
              </a:defRPr>
            </a:lvl5pPr>
            <a:lvl6pPr indent="-76200" lvl="5" marL="18796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76200" lvl="6" marL="22225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76200" lvl="7" marL="25654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76200" lvl="8" marL="2908300" marR="0" rtl="0" algn="l">
              <a:lnSpc>
                <a:spcPct val="90000"/>
              </a:lnSpc>
              <a:spcBef>
                <a:spcPts val="400"/>
              </a:spcBef>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2147683" y="4719043"/>
            <a:ext cx="1212000" cy="273900"/>
          </a:xfrm>
          <a:prstGeom prst="rect">
            <a:avLst/>
          </a:prstGeom>
          <a:noFill/>
          <a:ln>
            <a:noFill/>
          </a:ln>
        </p:spPr>
        <p:txBody>
          <a:bodyPr anchorCtr="0" anchor="ctr" bIns="48225" lIns="48225" rIns="48225" wrap="square" tIns="48225"/>
          <a:lstStyle>
            <a:lvl1pPr indent="0" lvl="0" marL="0" marR="0" rtl="0" algn="l">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3591555" y="4743153"/>
            <a:ext cx="4405500" cy="231000"/>
          </a:xfrm>
          <a:prstGeom prst="rect">
            <a:avLst/>
          </a:prstGeom>
          <a:noFill/>
          <a:ln>
            <a:noFill/>
          </a:ln>
        </p:spPr>
        <p:txBody>
          <a:bodyPr anchorCtr="0" anchor="ctr" bIns="48225" lIns="48225" rIns="48225" wrap="square" tIns="48225"/>
          <a:lstStyle>
            <a:lvl1pPr indent="0" lvl="0" marL="0" marR="0" rtl="0" algn="ctr">
              <a:spcBef>
                <a:spcPts val="0"/>
              </a:spcBef>
              <a:buSzPts val="700"/>
              <a:buNone/>
              <a:defRPr b="0" i="0" sz="900" u="none" cap="none" strike="noStrike">
                <a:solidFill>
                  <a:srgbClr val="888888"/>
                </a:solidFill>
                <a:latin typeface="Arial"/>
                <a:ea typeface="Arial"/>
                <a:cs typeface="Arial"/>
                <a:sym typeface="Arial"/>
              </a:defRPr>
            </a:lvl1pPr>
            <a:lvl2pPr indent="0" lvl="1" marL="342900" marR="0" rtl="0" algn="l">
              <a:spcBef>
                <a:spcPts val="0"/>
              </a:spcBef>
              <a:buSzPts val="700"/>
              <a:buNone/>
              <a:defRPr b="0" i="0" sz="1400" u="none" cap="none" strike="noStrike">
                <a:solidFill>
                  <a:schemeClr val="dk1"/>
                </a:solidFill>
                <a:latin typeface="Arial"/>
                <a:ea typeface="Arial"/>
                <a:cs typeface="Arial"/>
                <a:sym typeface="Arial"/>
              </a:defRPr>
            </a:lvl2pPr>
            <a:lvl3pPr indent="0" lvl="2" marL="685800" marR="0" rtl="0" algn="l">
              <a:spcBef>
                <a:spcPts val="0"/>
              </a:spcBef>
              <a:buSzPts val="700"/>
              <a:buNone/>
              <a:defRPr b="0" i="0" sz="1400" u="none" cap="none" strike="noStrike">
                <a:solidFill>
                  <a:schemeClr val="dk1"/>
                </a:solidFill>
                <a:latin typeface="Arial"/>
                <a:ea typeface="Arial"/>
                <a:cs typeface="Arial"/>
                <a:sym typeface="Arial"/>
              </a:defRPr>
            </a:lvl3pPr>
            <a:lvl4pPr indent="0" lvl="3" marL="1028700" marR="0" rtl="0" algn="l">
              <a:spcBef>
                <a:spcPts val="0"/>
              </a:spcBef>
              <a:buSzPts val="700"/>
              <a:buNone/>
              <a:defRPr b="0" i="0" sz="1400" u="none" cap="none" strike="noStrike">
                <a:solidFill>
                  <a:schemeClr val="dk1"/>
                </a:solidFill>
                <a:latin typeface="Arial"/>
                <a:ea typeface="Arial"/>
                <a:cs typeface="Arial"/>
                <a:sym typeface="Arial"/>
              </a:defRPr>
            </a:lvl4pPr>
            <a:lvl5pPr indent="0" lvl="4" marL="1371600" marR="0" rtl="0" algn="l">
              <a:spcBef>
                <a:spcPts val="0"/>
              </a:spcBef>
              <a:buSzPts val="700"/>
              <a:buNone/>
              <a:defRPr b="0" i="0" sz="1400" u="none" cap="none" strike="noStrike">
                <a:solidFill>
                  <a:schemeClr val="dk1"/>
                </a:solidFill>
                <a:latin typeface="Arial"/>
                <a:ea typeface="Arial"/>
                <a:cs typeface="Arial"/>
                <a:sym typeface="Arial"/>
              </a:defRPr>
            </a:lvl5pPr>
            <a:lvl6pPr indent="0" lvl="5" marL="1714500" marR="0" rtl="0" algn="l">
              <a:spcBef>
                <a:spcPts val="0"/>
              </a:spcBef>
              <a:buSzPts val="700"/>
              <a:buNone/>
              <a:defRPr b="0" i="0" sz="1400" u="none" cap="none" strike="noStrike">
                <a:solidFill>
                  <a:schemeClr val="dk1"/>
                </a:solidFill>
                <a:latin typeface="Arial"/>
                <a:ea typeface="Arial"/>
                <a:cs typeface="Arial"/>
                <a:sym typeface="Arial"/>
              </a:defRPr>
            </a:lvl6pPr>
            <a:lvl7pPr indent="0" lvl="6" marL="2057400" marR="0" rtl="0" algn="l">
              <a:spcBef>
                <a:spcPts val="0"/>
              </a:spcBef>
              <a:buSzPts val="700"/>
              <a:buNone/>
              <a:defRPr b="0" i="0" sz="1400" u="none" cap="none" strike="noStrike">
                <a:solidFill>
                  <a:schemeClr val="dk1"/>
                </a:solidFill>
                <a:latin typeface="Arial"/>
                <a:ea typeface="Arial"/>
                <a:cs typeface="Arial"/>
                <a:sym typeface="Arial"/>
              </a:defRPr>
            </a:lvl7pPr>
            <a:lvl8pPr indent="0" lvl="7" marL="2400300" marR="0" rtl="0" algn="l">
              <a:spcBef>
                <a:spcPts val="0"/>
              </a:spcBef>
              <a:buSzPts val="700"/>
              <a:buNone/>
              <a:defRPr b="0" i="0" sz="1400" u="none" cap="none" strike="noStrike">
                <a:solidFill>
                  <a:schemeClr val="dk1"/>
                </a:solidFill>
                <a:latin typeface="Arial"/>
                <a:ea typeface="Arial"/>
                <a:cs typeface="Arial"/>
                <a:sym typeface="Arial"/>
              </a:defRPr>
            </a:lvl8pPr>
            <a:lvl9pPr indent="0" lvl="8" marL="2743200" marR="0" rtl="0" algn="l">
              <a:spcBef>
                <a:spcPts val="0"/>
              </a:spcBef>
              <a:buSzPts val="700"/>
              <a:buNone/>
              <a:defRPr b="0" i="0" sz="14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8222065" y="4719043"/>
            <a:ext cx="486300" cy="273900"/>
          </a:xfrm>
          <a:prstGeom prst="rect">
            <a:avLst/>
          </a:prstGeom>
          <a:noFill/>
          <a:ln>
            <a:noFill/>
          </a:ln>
        </p:spPr>
        <p:txBody>
          <a:bodyPr anchorCtr="0" anchor="ctr" bIns="24100" lIns="48225" rIns="48225" wrap="square" tIns="24100">
            <a:noAutofit/>
          </a:bodyPr>
          <a:lstStyle/>
          <a:p>
            <a:pPr indent="0" lvl="0" marL="0" marR="0" rtl="0" algn="r">
              <a:spcBef>
                <a:spcPts val="0"/>
              </a:spcBef>
              <a:buNone/>
            </a:pPr>
            <a:fld id="{00000000-1234-1234-1234-123412341234}" type="slidenum">
              <a:rPr b="0" i="0" lang="en" sz="900" u="none" cap="none" strike="noStrike">
                <a:solidFill>
                  <a:srgbClr val="1E64C8"/>
                </a:solidFill>
                <a:latin typeface="Arial"/>
                <a:ea typeface="Arial"/>
                <a:cs typeface="Arial"/>
                <a:sym typeface="Arial"/>
              </a:rPr>
              <a:t>‹#›</a:t>
            </a:fld>
          </a:p>
        </p:txBody>
      </p:sp>
      <p:pic>
        <p:nvPicPr>
          <p:cNvPr id="11" name="Shape 11"/>
          <p:cNvPicPr preferRelativeResize="0"/>
          <p:nvPr/>
        </p:nvPicPr>
        <p:blipFill rotWithShape="1">
          <a:blip r:embed="rId1">
            <a:alphaModFix/>
          </a:blip>
          <a:srcRect b="0" l="0" r="0" t="0"/>
          <a:stretch/>
        </p:blipFill>
        <p:spPr>
          <a:xfrm>
            <a:off x="255048" y="4169264"/>
            <a:ext cx="1217309" cy="9742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14.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ctrTitle"/>
          </p:nvPr>
        </p:nvSpPr>
        <p:spPr>
          <a:xfrm>
            <a:off x="311708" y="744575"/>
            <a:ext cx="8520600" cy="2052600"/>
          </a:xfrm>
          <a:prstGeom prst="rect">
            <a:avLst/>
          </a:prstGeom>
        </p:spPr>
        <p:txBody>
          <a:bodyPr anchorCtr="0" anchor="b" bIns="48225" lIns="48225" rIns="48225" wrap="square" tIns="48225">
            <a:noAutofit/>
          </a:bodyPr>
          <a:lstStyle/>
          <a:p>
            <a:pPr indent="0" lvl="0" marL="0">
              <a:spcBef>
                <a:spcPts val="0"/>
              </a:spcBef>
              <a:buNone/>
            </a:pPr>
            <a:r>
              <a:rPr lang="en"/>
              <a:t>Multimedia:</a:t>
            </a:r>
          </a:p>
          <a:p>
            <a:pPr indent="0" lvl="0" marL="0" rtl="0">
              <a:spcBef>
                <a:spcPts val="0"/>
              </a:spcBef>
              <a:buNone/>
            </a:pPr>
            <a:r>
              <a:rPr lang="en"/>
              <a:t>Puzzle matching</a:t>
            </a:r>
          </a:p>
        </p:txBody>
      </p:sp>
      <p:sp>
        <p:nvSpPr>
          <p:cNvPr id="76" name="Shape 76"/>
          <p:cNvSpPr txBox="1"/>
          <p:nvPr>
            <p:ph idx="1" type="subTitle"/>
          </p:nvPr>
        </p:nvSpPr>
        <p:spPr>
          <a:xfrm>
            <a:off x="311700" y="2834125"/>
            <a:ext cx="8520600" cy="1847400"/>
          </a:xfrm>
          <a:prstGeom prst="rect">
            <a:avLst/>
          </a:prstGeom>
        </p:spPr>
        <p:txBody>
          <a:bodyPr anchorCtr="0" anchor="t" bIns="48225" lIns="48225" rIns="48225" wrap="square" tIns="48225">
            <a:noAutofit/>
          </a:bodyPr>
          <a:lstStyle/>
          <a:p>
            <a:pPr indent="457200" lvl="0" marL="914400" rtl="0" algn="l">
              <a:spcBef>
                <a:spcPts val="0"/>
              </a:spcBef>
              <a:buNone/>
            </a:pPr>
            <a:r>
              <a:t/>
            </a:r>
            <a:endParaRPr sz="3000">
              <a:solidFill>
                <a:schemeClr val="dk1"/>
              </a:solidFill>
            </a:endParaRPr>
          </a:p>
          <a:p>
            <a:pPr indent="457200" lvl="0" marL="1371600" rtl="0" algn="l">
              <a:spcBef>
                <a:spcPts val="0"/>
              </a:spcBef>
              <a:buNone/>
            </a:pPr>
            <a:r>
              <a:rPr lang="en" sz="3000">
                <a:solidFill>
                  <a:schemeClr val="dk1"/>
                </a:solidFill>
              </a:rPr>
              <a:t>  Groep 15: Francis Begyn</a:t>
            </a:r>
          </a:p>
          <a:p>
            <a:pPr indent="-76200" lvl="0" marL="279400" algn="l">
              <a:spcBef>
                <a:spcPts val="0"/>
              </a:spcBef>
              <a:buNone/>
            </a:pPr>
            <a:r>
              <a:rPr lang="en" sz="3000">
                <a:solidFill>
                  <a:schemeClr val="dk1"/>
                </a:solidFill>
              </a:rPr>
              <a:t>								  Youri Vassiliev</a:t>
            </a:r>
          </a:p>
          <a:p>
            <a:pPr indent="-76200" lvl="0" marL="279400" rtl="0">
              <a:spcBef>
                <a:spcPts val="0"/>
              </a:spcBef>
              <a:buNone/>
            </a:pPr>
            <a:r>
              <a:t/>
            </a:r>
            <a:endParaRPr sz="5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edge slicing: richting</a:t>
            </a:r>
          </a:p>
        </p:txBody>
      </p:sp>
      <p:sp>
        <p:nvSpPr>
          <p:cNvPr id="266" name="Shape 266"/>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grpSp>
        <p:nvGrpSpPr>
          <p:cNvPr id="267" name="Shape 267"/>
          <p:cNvGrpSpPr/>
          <p:nvPr/>
        </p:nvGrpSpPr>
        <p:grpSpPr>
          <a:xfrm>
            <a:off x="1206422" y="1385706"/>
            <a:ext cx="1729200" cy="2604475"/>
            <a:chOff x="1218833" y="1347442"/>
            <a:chExt cx="1729200" cy="2604475"/>
          </a:xfrm>
        </p:grpSpPr>
        <p:pic>
          <p:nvPicPr>
            <p:cNvPr id="268" name="Shape 268"/>
            <p:cNvPicPr preferRelativeResize="0"/>
            <p:nvPr/>
          </p:nvPicPr>
          <p:blipFill>
            <a:blip r:embed="rId3">
              <a:alphaModFix/>
            </a:blip>
            <a:stretch>
              <a:fillRect/>
            </a:stretch>
          </p:blipFill>
          <p:spPr>
            <a:xfrm>
              <a:off x="1218833" y="1347442"/>
              <a:ext cx="1729200" cy="2604475"/>
            </a:xfrm>
            <a:prstGeom prst="rect">
              <a:avLst/>
            </a:prstGeom>
            <a:noFill/>
            <a:ln cap="flat" cmpd="sng" w="152400">
              <a:solidFill>
                <a:srgbClr val="000000"/>
              </a:solidFill>
              <a:prstDash val="solid"/>
              <a:round/>
              <a:headEnd len="med" w="med" type="none"/>
              <a:tailEnd len="med" w="med" type="none"/>
            </a:ln>
          </p:spPr>
        </p:pic>
        <p:sp>
          <p:nvSpPr>
            <p:cNvPr id="269" name="Shape 269"/>
            <p:cNvSpPr/>
            <p:nvPr/>
          </p:nvSpPr>
          <p:spPr>
            <a:xfrm>
              <a:off x="1815975" y="2202388"/>
              <a:ext cx="534900" cy="894600"/>
            </a:xfrm>
            <a:prstGeom prst="upArrow">
              <a:avLst>
                <a:gd fmla="val 50000" name="adj1"/>
                <a:gd fmla="val 50000" name="adj2"/>
              </a:avLst>
            </a:prstGeom>
            <a:solidFill>
              <a:schemeClr val="lt2"/>
            </a:solid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cxnSp>
        <p:nvCxnSpPr>
          <p:cNvPr id="270" name="Shape 270"/>
          <p:cNvCxnSpPr/>
          <p:nvPr/>
        </p:nvCxnSpPr>
        <p:spPr>
          <a:xfrm flipH="1" rot="10800000">
            <a:off x="1201995" y="1385538"/>
            <a:ext cx="1735200" cy="3000"/>
          </a:xfrm>
          <a:prstGeom prst="straightConnector1">
            <a:avLst/>
          </a:prstGeom>
          <a:noFill/>
          <a:ln cap="flat" cmpd="sng" w="38100">
            <a:solidFill>
              <a:srgbClr val="FF0000"/>
            </a:solidFill>
            <a:prstDash val="solid"/>
            <a:round/>
            <a:headEnd len="lg" w="lg" type="none"/>
            <a:tailEnd len="lg" w="lg" type="stealth"/>
          </a:ln>
        </p:spPr>
      </p:cxnSp>
      <p:cxnSp>
        <p:nvCxnSpPr>
          <p:cNvPr id="271" name="Shape 271"/>
          <p:cNvCxnSpPr/>
          <p:nvPr/>
        </p:nvCxnSpPr>
        <p:spPr>
          <a:xfrm flipH="1" rot="10800000">
            <a:off x="1201995" y="3984831"/>
            <a:ext cx="1735200" cy="3000"/>
          </a:xfrm>
          <a:prstGeom prst="straightConnector1">
            <a:avLst/>
          </a:prstGeom>
          <a:noFill/>
          <a:ln cap="flat" cmpd="sng" w="38100">
            <a:solidFill>
              <a:srgbClr val="FF0000"/>
            </a:solidFill>
            <a:prstDash val="solid"/>
            <a:round/>
            <a:headEnd len="lg" w="lg" type="none"/>
            <a:tailEnd len="lg" w="lg" type="stealth"/>
          </a:ln>
        </p:spPr>
      </p:cxnSp>
      <p:cxnSp>
        <p:nvCxnSpPr>
          <p:cNvPr id="272" name="Shape 272"/>
          <p:cNvCxnSpPr/>
          <p:nvPr/>
        </p:nvCxnSpPr>
        <p:spPr>
          <a:xfrm flipH="1">
            <a:off x="2937389" y="1385713"/>
            <a:ext cx="2700" cy="2604300"/>
          </a:xfrm>
          <a:prstGeom prst="straightConnector1">
            <a:avLst/>
          </a:prstGeom>
          <a:noFill/>
          <a:ln cap="flat" cmpd="sng" w="38100">
            <a:solidFill>
              <a:srgbClr val="FF0000"/>
            </a:solidFill>
            <a:prstDash val="solid"/>
            <a:round/>
            <a:headEnd len="lg" w="lg" type="none"/>
            <a:tailEnd len="lg" w="lg" type="stealth"/>
          </a:ln>
        </p:spPr>
      </p:cxnSp>
      <p:cxnSp>
        <p:nvCxnSpPr>
          <p:cNvPr id="273" name="Shape 273"/>
          <p:cNvCxnSpPr/>
          <p:nvPr/>
        </p:nvCxnSpPr>
        <p:spPr>
          <a:xfrm flipH="1">
            <a:off x="1184789" y="1385713"/>
            <a:ext cx="2700" cy="2604300"/>
          </a:xfrm>
          <a:prstGeom prst="straightConnector1">
            <a:avLst/>
          </a:prstGeom>
          <a:noFill/>
          <a:ln cap="flat" cmpd="sng" w="38100">
            <a:solidFill>
              <a:srgbClr val="FF0000"/>
            </a:solidFill>
            <a:prstDash val="solid"/>
            <a:round/>
            <a:headEnd len="lg" w="lg" type="none"/>
            <a:tailEnd len="lg" w="lg" type="stealth"/>
          </a:ln>
        </p:spPr>
      </p:cxnSp>
      <p:sp>
        <p:nvSpPr>
          <p:cNvPr id="274" name="Shape 274"/>
          <p:cNvSpPr txBox="1"/>
          <p:nvPr/>
        </p:nvSpPr>
        <p:spPr>
          <a:xfrm>
            <a:off x="400914" y="1164738"/>
            <a:ext cx="594600" cy="4446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(0,0)</a:t>
            </a:r>
          </a:p>
        </p:txBody>
      </p:sp>
      <p:sp>
        <p:nvSpPr>
          <p:cNvPr id="275" name="Shape 275"/>
          <p:cNvSpPr txBox="1"/>
          <p:nvPr/>
        </p:nvSpPr>
        <p:spPr>
          <a:xfrm>
            <a:off x="3143664" y="1190213"/>
            <a:ext cx="642900" cy="4446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(0,-1)</a:t>
            </a:r>
          </a:p>
        </p:txBody>
      </p:sp>
      <p:sp>
        <p:nvSpPr>
          <p:cNvPr id="276" name="Shape 276"/>
          <p:cNvSpPr txBox="1"/>
          <p:nvPr/>
        </p:nvSpPr>
        <p:spPr>
          <a:xfrm>
            <a:off x="352614" y="3764038"/>
            <a:ext cx="642900" cy="4446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(-1,0)</a:t>
            </a:r>
          </a:p>
        </p:txBody>
      </p:sp>
      <p:sp>
        <p:nvSpPr>
          <p:cNvPr id="277" name="Shape 277"/>
          <p:cNvSpPr txBox="1"/>
          <p:nvPr/>
        </p:nvSpPr>
        <p:spPr>
          <a:xfrm>
            <a:off x="3143664" y="3764038"/>
            <a:ext cx="718200" cy="4446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(-1,-1)</a:t>
            </a:r>
          </a:p>
        </p:txBody>
      </p:sp>
      <p:grpSp>
        <p:nvGrpSpPr>
          <p:cNvPr id="278" name="Shape 278"/>
          <p:cNvGrpSpPr/>
          <p:nvPr/>
        </p:nvGrpSpPr>
        <p:grpSpPr>
          <a:xfrm>
            <a:off x="4688693" y="2804963"/>
            <a:ext cx="1148346" cy="1738200"/>
            <a:chOff x="4688693" y="823763"/>
            <a:chExt cx="1148346" cy="1738200"/>
          </a:xfrm>
        </p:grpSpPr>
        <p:pic>
          <p:nvPicPr>
            <p:cNvPr id="279" name="Shape 279"/>
            <p:cNvPicPr preferRelativeResize="0"/>
            <p:nvPr/>
          </p:nvPicPr>
          <p:blipFill>
            <a:blip r:embed="rId3">
              <a:alphaModFix/>
            </a:blip>
            <a:stretch>
              <a:fillRect/>
            </a:stretch>
          </p:blipFill>
          <p:spPr>
            <a:xfrm>
              <a:off x="4688693" y="829407"/>
              <a:ext cx="1146075" cy="1726175"/>
            </a:xfrm>
            <a:prstGeom prst="rect">
              <a:avLst/>
            </a:prstGeom>
            <a:noFill/>
            <a:ln cap="flat" cmpd="sng" w="76200">
              <a:solidFill>
                <a:srgbClr val="000000"/>
              </a:solidFill>
              <a:prstDash val="solid"/>
              <a:round/>
              <a:headEnd len="med" w="med" type="none"/>
              <a:tailEnd len="med" w="med" type="none"/>
            </a:ln>
          </p:spPr>
        </p:pic>
        <p:cxnSp>
          <p:nvCxnSpPr>
            <p:cNvPr id="280" name="Shape 280"/>
            <p:cNvCxnSpPr/>
            <p:nvPr/>
          </p:nvCxnSpPr>
          <p:spPr>
            <a:xfrm flipH="1">
              <a:off x="5831338" y="823763"/>
              <a:ext cx="5700" cy="1738200"/>
            </a:xfrm>
            <a:prstGeom prst="straightConnector1">
              <a:avLst/>
            </a:prstGeom>
            <a:noFill/>
            <a:ln cap="flat" cmpd="sng" w="28575">
              <a:solidFill>
                <a:srgbClr val="00FF00"/>
              </a:solidFill>
              <a:prstDash val="solid"/>
              <a:round/>
              <a:headEnd len="lg" w="lg" type="none"/>
              <a:tailEnd len="lg" w="lg" type="stealth"/>
            </a:ln>
          </p:spPr>
        </p:cxnSp>
        <p:sp>
          <p:nvSpPr>
            <p:cNvPr id="281" name="Shape 281"/>
            <p:cNvSpPr/>
            <p:nvPr/>
          </p:nvSpPr>
          <p:spPr>
            <a:xfrm>
              <a:off x="5077300" y="140950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82" name="Shape 282"/>
          <p:cNvGrpSpPr/>
          <p:nvPr/>
        </p:nvGrpSpPr>
        <p:grpSpPr>
          <a:xfrm rot="10800000">
            <a:off x="6091913" y="2804963"/>
            <a:ext cx="1148700" cy="1738200"/>
            <a:chOff x="6182513" y="2734063"/>
            <a:chExt cx="1148700" cy="1738200"/>
          </a:xfrm>
        </p:grpSpPr>
        <p:pic>
          <p:nvPicPr>
            <p:cNvPr id="283" name="Shape 283"/>
            <p:cNvPicPr preferRelativeResize="0"/>
            <p:nvPr/>
          </p:nvPicPr>
          <p:blipFill>
            <a:blip r:embed="rId4">
              <a:alphaModFix/>
            </a:blip>
            <a:stretch>
              <a:fillRect/>
            </a:stretch>
          </p:blipFill>
          <p:spPr>
            <a:xfrm>
              <a:off x="6182868" y="2743063"/>
              <a:ext cx="1146075" cy="1726164"/>
            </a:xfrm>
            <a:prstGeom prst="rect">
              <a:avLst/>
            </a:prstGeom>
            <a:noFill/>
            <a:ln cap="flat" cmpd="sng" w="76200">
              <a:solidFill>
                <a:srgbClr val="000000"/>
              </a:solidFill>
              <a:prstDash val="solid"/>
              <a:round/>
              <a:headEnd len="med" w="med" type="none"/>
              <a:tailEnd len="med" w="med" type="none"/>
            </a:ln>
          </p:spPr>
        </p:pic>
        <p:cxnSp>
          <p:nvCxnSpPr>
            <p:cNvPr id="284" name="Shape 284"/>
            <p:cNvCxnSpPr/>
            <p:nvPr/>
          </p:nvCxnSpPr>
          <p:spPr>
            <a:xfrm flipH="1">
              <a:off x="7325513" y="2734063"/>
              <a:ext cx="5700" cy="1738200"/>
            </a:xfrm>
            <a:prstGeom prst="straightConnector1">
              <a:avLst/>
            </a:prstGeom>
            <a:noFill/>
            <a:ln cap="flat" cmpd="sng" w="28575">
              <a:solidFill>
                <a:srgbClr val="FF0000"/>
              </a:solidFill>
              <a:prstDash val="solid"/>
              <a:round/>
              <a:headEnd len="lg" w="lg" type="none"/>
              <a:tailEnd len="lg" w="lg" type="stealth"/>
            </a:ln>
          </p:spPr>
        </p:cxnSp>
        <p:cxnSp>
          <p:nvCxnSpPr>
            <p:cNvPr id="285" name="Shape 285"/>
            <p:cNvCxnSpPr/>
            <p:nvPr/>
          </p:nvCxnSpPr>
          <p:spPr>
            <a:xfrm flipH="1">
              <a:off x="6182513" y="2734063"/>
              <a:ext cx="5700" cy="1738200"/>
            </a:xfrm>
            <a:prstGeom prst="straightConnector1">
              <a:avLst/>
            </a:prstGeom>
            <a:noFill/>
            <a:ln cap="flat" cmpd="sng" w="28575">
              <a:solidFill>
                <a:srgbClr val="00FF00"/>
              </a:solidFill>
              <a:prstDash val="solid"/>
              <a:round/>
              <a:headEnd len="lg" w="lg" type="none"/>
              <a:tailEnd len="lg" w="lg" type="stealth"/>
            </a:ln>
          </p:spPr>
        </p:cxnSp>
        <p:sp>
          <p:nvSpPr>
            <p:cNvPr id="286" name="Shape 286"/>
            <p:cNvSpPr/>
            <p:nvPr/>
          </p:nvSpPr>
          <p:spPr>
            <a:xfrm>
              <a:off x="6571475" y="331980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87" name="Shape 287"/>
          <p:cNvSpPr txBox="1"/>
          <p:nvPr/>
        </p:nvSpPr>
        <p:spPr>
          <a:xfrm>
            <a:off x="7464750" y="1249775"/>
            <a:ext cx="836400" cy="886200"/>
          </a:xfrm>
          <a:prstGeom prst="rect">
            <a:avLst/>
          </a:prstGeom>
          <a:noFill/>
          <a:ln>
            <a:noFill/>
          </a:ln>
        </p:spPr>
        <p:txBody>
          <a:bodyPr anchorCtr="0" anchor="ctr" bIns="91425" lIns="91425" rIns="91425" wrap="square" tIns="91425">
            <a:noAutofit/>
          </a:bodyPr>
          <a:lstStyle/>
          <a:p>
            <a:pPr indent="0" lvl="0" marL="0">
              <a:spcBef>
                <a:spcPts val="0"/>
              </a:spcBef>
              <a:buNone/>
            </a:pPr>
            <a:r>
              <a:rPr lang="en" sz="3000"/>
              <a:t>OK</a:t>
            </a:r>
          </a:p>
        </p:txBody>
      </p:sp>
      <p:sp>
        <p:nvSpPr>
          <p:cNvPr id="288" name="Shape 288"/>
          <p:cNvSpPr txBox="1"/>
          <p:nvPr/>
        </p:nvSpPr>
        <p:spPr>
          <a:xfrm>
            <a:off x="7464750" y="3387725"/>
            <a:ext cx="924300" cy="572700"/>
          </a:xfrm>
          <a:prstGeom prst="rect">
            <a:avLst/>
          </a:prstGeom>
          <a:noFill/>
          <a:ln>
            <a:noFill/>
          </a:ln>
        </p:spPr>
        <p:txBody>
          <a:bodyPr anchorCtr="0" anchor="ctr" bIns="91425" lIns="91425" rIns="91425" wrap="square" tIns="91425">
            <a:noAutofit/>
          </a:bodyPr>
          <a:lstStyle/>
          <a:p>
            <a:pPr indent="0" lvl="0" marL="0" marR="0" rtl="0">
              <a:lnSpc>
                <a:spcPct val="100000"/>
              </a:lnSpc>
              <a:spcBef>
                <a:spcPts val="0"/>
              </a:spcBef>
              <a:spcAft>
                <a:spcPts val="0"/>
              </a:spcAft>
              <a:buNone/>
            </a:pPr>
            <a:r>
              <a:rPr lang="en" sz="3000"/>
              <a:t>fout</a:t>
            </a:r>
          </a:p>
        </p:txBody>
      </p:sp>
      <p:grpSp>
        <p:nvGrpSpPr>
          <p:cNvPr id="289" name="Shape 289"/>
          <p:cNvGrpSpPr/>
          <p:nvPr/>
        </p:nvGrpSpPr>
        <p:grpSpPr>
          <a:xfrm>
            <a:off x="6091913" y="823763"/>
            <a:ext cx="1148700" cy="1738200"/>
            <a:chOff x="6182513" y="2734063"/>
            <a:chExt cx="1148700" cy="1738200"/>
          </a:xfrm>
        </p:grpSpPr>
        <p:pic>
          <p:nvPicPr>
            <p:cNvPr id="290" name="Shape 290"/>
            <p:cNvPicPr preferRelativeResize="0"/>
            <p:nvPr/>
          </p:nvPicPr>
          <p:blipFill>
            <a:blip r:embed="rId4">
              <a:alphaModFix/>
            </a:blip>
            <a:stretch>
              <a:fillRect/>
            </a:stretch>
          </p:blipFill>
          <p:spPr>
            <a:xfrm>
              <a:off x="6182868" y="2743063"/>
              <a:ext cx="1146075" cy="1726164"/>
            </a:xfrm>
            <a:prstGeom prst="rect">
              <a:avLst/>
            </a:prstGeom>
            <a:noFill/>
            <a:ln cap="flat" cmpd="sng" w="76200">
              <a:solidFill>
                <a:srgbClr val="000000"/>
              </a:solidFill>
              <a:prstDash val="solid"/>
              <a:round/>
              <a:headEnd len="med" w="med" type="none"/>
              <a:tailEnd len="med" w="med" type="none"/>
            </a:ln>
          </p:spPr>
        </p:pic>
        <p:cxnSp>
          <p:nvCxnSpPr>
            <p:cNvPr id="291" name="Shape 291"/>
            <p:cNvCxnSpPr/>
            <p:nvPr/>
          </p:nvCxnSpPr>
          <p:spPr>
            <a:xfrm flipH="1">
              <a:off x="7325513" y="2734063"/>
              <a:ext cx="5700" cy="1738200"/>
            </a:xfrm>
            <a:prstGeom prst="straightConnector1">
              <a:avLst/>
            </a:prstGeom>
            <a:noFill/>
            <a:ln cap="flat" cmpd="sng" w="28575">
              <a:solidFill>
                <a:srgbClr val="FF0000"/>
              </a:solidFill>
              <a:prstDash val="solid"/>
              <a:round/>
              <a:headEnd len="lg" w="lg" type="none"/>
              <a:tailEnd len="lg" w="lg" type="stealth"/>
            </a:ln>
          </p:spPr>
        </p:cxnSp>
        <p:cxnSp>
          <p:nvCxnSpPr>
            <p:cNvPr id="292" name="Shape 292"/>
            <p:cNvCxnSpPr/>
            <p:nvPr/>
          </p:nvCxnSpPr>
          <p:spPr>
            <a:xfrm flipH="1">
              <a:off x="6182513" y="2734063"/>
              <a:ext cx="5700" cy="1738200"/>
            </a:xfrm>
            <a:prstGeom prst="straightConnector1">
              <a:avLst/>
            </a:prstGeom>
            <a:noFill/>
            <a:ln cap="flat" cmpd="sng" w="28575">
              <a:solidFill>
                <a:srgbClr val="00FF00"/>
              </a:solidFill>
              <a:prstDash val="solid"/>
              <a:round/>
              <a:headEnd len="lg" w="lg" type="none"/>
              <a:tailEnd len="lg" w="lg" type="stealth"/>
            </a:ln>
          </p:spPr>
        </p:cxnSp>
        <p:sp>
          <p:nvSpPr>
            <p:cNvPr id="293" name="Shape 293"/>
            <p:cNvSpPr/>
            <p:nvPr/>
          </p:nvSpPr>
          <p:spPr>
            <a:xfrm>
              <a:off x="6571475" y="331980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94" name="Shape 294"/>
          <p:cNvGrpSpPr/>
          <p:nvPr/>
        </p:nvGrpSpPr>
        <p:grpSpPr>
          <a:xfrm>
            <a:off x="4688693" y="823763"/>
            <a:ext cx="1148346" cy="1738200"/>
            <a:chOff x="4688693" y="823763"/>
            <a:chExt cx="1148346" cy="1738200"/>
          </a:xfrm>
        </p:grpSpPr>
        <p:pic>
          <p:nvPicPr>
            <p:cNvPr id="295" name="Shape 295"/>
            <p:cNvPicPr preferRelativeResize="0"/>
            <p:nvPr/>
          </p:nvPicPr>
          <p:blipFill>
            <a:blip r:embed="rId3">
              <a:alphaModFix/>
            </a:blip>
            <a:stretch>
              <a:fillRect/>
            </a:stretch>
          </p:blipFill>
          <p:spPr>
            <a:xfrm>
              <a:off x="4688693" y="829407"/>
              <a:ext cx="1146075" cy="1726175"/>
            </a:xfrm>
            <a:prstGeom prst="rect">
              <a:avLst/>
            </a:prstGeom>
            <a:noFill/>
            <a:ln cap="flat" cmpd="sng" w="76200">
              <a:solidFill>
                <a:srgbClr val="000000"/>
              </a:solidFill>
              <a:prstDash val="solid"/>
              <a:round/>
              <a:headEnd len="med" w="med" type="none"/>
              <a:tailEnd len="med" w="med" type="none"/>
            </a:ln>
          </p:spPr>
        </p:pic>
        <p:cxnSp>
          <p:nvCxnSpPr>
            <p:cNvPr id="296" name="Shape 296"/>
            <p:cNvCxnSpPr/>
            <p:nvPr/>
          </p:nvCxnSpPr>
          <p:spPr>
            <a:xfrm flipH="1">
              <a:off x="5831338" y="823763"/>
              <a:ext cx="5700" cy="1738200"/>
            </a:xfrm>
            <a:prstGeom prst="straightConnector1">
              <a:avLst/>
            </a:prstGeom>
            <a:noFill/>
            <a:ln cap="flat" cmpd="sng" w="28575">
              <a:solidFill>
                <a:srgbClr val="00FF00"/>
              </a:solidFill>
              <a:prstDash val="solid"/>
              <a:round/>
              <a:headEnd len="lg" w="lg" type="none"/>
              <a:tailEnd len="lg" w="lg" type="stealth"/>
            </a:ln>
          </p:spPr>
        </p:cxnSp>
        <p:sp>
          <p:nvSpPr>
            <p:cNvPr id="297" name="Shape 297"/>
            <p:cNvSpPr/>
            <p:nvPr/>
          </p:nvSpPr>
          <p:spPr>
            <a:xfrm>
              <a:off x="5077300" y="140950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98" name="Shape 298"/>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solidFill>
                  <a:schemeClr val="dk2"/>
                </a:solidFill>
              </a:rPr>
              <a:t>edge slicing: richting</a:t>
            </a:r>
          </a:p>
        </p:txBody>
      </p:sp>
      <p:sp>
        <p:nvSpPr>
          <p:cNvPr id="304" name="Shape 304"/>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grpSp>
        <p:nvGrpSpPr>
          <p:cNvPr id="305" name="Shape 305"/>
          <p:cNvGrpSpPr/>
          <p:nvPr/>
        </p:nvGrpSpPr>
        <p:grpSpPr>
          <a:xfrm>
            <a:off x="2362860" y="1368814"/>
            <a:ext cx="1738315" cy="2616271"/>
            <a:chOff x="1160860" y="1418227"/>
            <a:chExt cx="1738315" cy="2616271"/>
          </a:xfrm>
        </p:grpSpPr>
        <p:grpSp>
          <p:nvGrpSpPr>
            <p:cNvPr id="306" name="Shape 306"/>
            <p:cNvGrpSpPr/>
            <p:nvPr/>
          </p:nvGrpSpPr>
          <p:grpSpPr>
            <a:xfrm>
              <a:off x="1165508" y="1429542"/>
              <a:ext cx="1729200" cy="2604475"/>
              <a:chOff x="1218833" y="1347442"/>
              <a:chExt cx="1729200" cy="2604475"/>
            </a:xfrm>
          </p:grpSpPr>
          <p:pic>
            <p:nvPicPr>
              <p:cNvPr id="307" name="Shape 307"/>
              <p:cNvPicPr preferRelativeResize="0"/>
              <p:nvPr/>
            </p:nvPicPr>
            <p:blipFill>
              <a:blip r:embed="rId3">
                <a:alphaModFix/>
              </a:blip>
              <a:stretch>
                <a:fillRect/>
              </a:stretch>
            </p:blipFill>
            <p:spPr>
              <a:xfrm>
                <a:off x="1218833" y="1347442"/>
                <a:ext cx="1729200" cy="2604475"/>
              </a:xfrm>
              <a:prstGeom prst="rect">
                <a:avLst/>
              </a:prstGeom>
              <a:noFill/>
              <a:ln cap="flat" cmpd="sng" w="152400">
                <a:solidFill>
                  <a:srgbClr val="000000"/>
                </a:solidFill>
                <a:prstDash val="solid"/>
                <a:round/>
                <a:headEnd len="med" w="med" type="none"/>
                <a:tailEnd len="med" w="med" type="none"/>
              </a:ln>
            </p:spPr>
          </p:pic>
          <p:sp>
            <p:nvSpPr>
              <p:cNvPr id="308" name="Shape 308"/>
              <p:cNvSpPr/>
              <p:nvPr/>
            </p:nvSpPr>
            <p:spPr>
              <a:xfrm>
                <a:off x="1815975" y="2202388"/>
                <a:ext cx="534900" cy="894600"/>
              </a:xfrm>
              <a:prstGeom prst="upArrow">
                <a:avLst>
                  <a:gd fmla="val 50000" name="adj1"/>
                  <a:gd fmla="val 50000" name="adj2"/>
                </a:avLst>
              </a:prstGeom>
              <a:solidFill>
                <a:schemeClr val="lt2"/>
              </a:solid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cxnSp>
          <p:nvCxnSpPr>
            <p:cNvPr id="309" name="Shape 309"/>
            <p:cNvCxnSpPr/>
            <p:nvPr/>
          </p:nvCxnSpPr>
          <p:spPr>
            <a:xfrm flipH="1" rot="10800000">
              <a:off x="1161081" y="1429375"/>
              <a:ext cx="1735200" cy="3000"/>
            </a:xfrm>
            <a:prstGeom prst="straightConnector1">
              <a:avLst/>
            </a:prstGeom>
            <a:noFill/>
            <a:ln cap="flat" cmpd="sng" w="38100">
              <a:solidFill>
                <a:srgbClr val="FF0000"/>
              </a:solidFill>
              <a:prstDash val="solid"/>
              <a:round/>
              <a:headEnd len="lg" w="lg" type="none"/>
              <a:tailEnd len="lg" w="lg" type="stealth"/>
            </a:ln>
          </p:spPr>
        </p:cxnSp>
        <p:cxnSp>
          <p:nvCxnSpPr>
            <p:cNvPr id="310" name="Shape 310"/>
            <p:cNvCxnSpPr/>
            <p:nvPr/>
          </p:nvCxnSpPr>
          <p:spPr>
            <a:xfrm rot="10800000">
              <a:off x="1161081" y="4031498"/>
              <a:ext cx="1735200" cy="3000"/>
            </a:xfrm>
            <a:prstGeom prst="straightConnector1">
              <a:avLst/>
            </a:prstGeom>
            <a:noFill/>
            <a:ln cap="flat" cmpd="sng" w="38100">
              <a:solidFill>
                <a:srgbClr val="FF0000"/>
              </a:solidFill>
              <a:prstDash val="solid"/>
              <a:round/>
              <a:headEnd len="lg" w="lg" type="none"/>
              <a:tailEnd len="lg" w="lg" type="stealth"/>
            </a:ln>
          </p:spPr>
        </p:cxnSp>
        <p:cxnSp>
          <p:nvCxnSpPr>
            <p:cNvPr id="311" name="Shape 311"/>
            <p:cNvCxnSpPr/>
            <p:nvPr/>
          </p:nvCxnSpPr>
          <p:spPr>
            <a:xfrm flipH="1">
              <a:off x="2896475" y="1429550"/>
              <a:ext cx="2700" cy="2604300"/>
            </a:xfrm>
            <a:prstGeom prst="straightConnector1">
              <a:avLst/>
            </a:prstGeom>
            <a:noFill/>
            <a:ln cap="flat" cmpd="sng" w="38100">
              <a:solidFill>
                <a:srgbClr val="FF0000"/>
              </a:solidFill>
              <a:prstDash val="solid"/>
              <a:round/>
              <a:headEnd len="lg" w="lg" type="none"/>
              <a:tailEnd len="lg" w="lg" type="stealth"/>
            </a:ln>
          </p:spPr>
        </p:cxnSp>
        <p:cxnSp>
          <p:nvCxnSpPr>
            <p:cNvPr id="312" name="Shape 312"/>
            <p:cNvCxnSpPr/>
            <p:nvPr/>
          </p:nvCxnSpPr>
          <p:spPr>
            <a:xfrm rot="10800000">
              <a:off x="1160860" y="1418227"/>
              <a:ext cx="2700" cy="2604300"/>
            </a:xfrm>
            <a:prstGeom prst="straightConnector1">
              <a:avLst/>
            </a:prstGeom>
            <a:noFill/>
            <a:ln cap="flat" cmpd="sng" w="38100">
              <a:solidFill>
                <a:srgbClr val="FF0000"/>
              </a:solidFill>
              <a:prstDash val="solid"/>
              <a:round/>
              <a:headEnd len="lg" w="lg" type="none"/>
              <a:tailEnd len="lg" w="lg" type="stealth"/>
            </a:ln>
          </p:spPr>
        </p:cxnSp>
      </p:grpSp>
      <p:grpSp>
        <p:nvGrpSpPr>
          <p:cNvPr id="313" name="Shape 313"/>
          <p:cNvGrpSpPr/>
          <p:nvPr/>
        </p:nvGrpSpPr>
        <p:grpSpPr>
          <a:xfrm>
            <a:off x="5280072" y="1368288"/>
            <a:ext cx="1757940" cy="2617305"/>
            <a:chOff x="5542660" y="1426300"/>
            <a:chExt cx="1757940" cy="2617305"/>
          </a:xfrm>
        </p:grpSpPr>
        <p:pic>
          <p:nvPicPr>
            <p:cNvPr id="314" name="Shape 314"/>
            <p:cNvPicPr preferRelativeResize="0"/>
            <p:nvPr/>
          </p:nvPicPr>
          <p:blipFill>
            <a:blip r:embed="rId4">
              <a:alphaModFix/>
            </a:blip>
            <a:stretch>
              <a:fillRect/>
            </a:stretch>
          </p:blipFill>
          <p:spPr>
            <a:xfrm>
              <a:off x="5548104" y="1426300"/>
              <a:ext cx="1735200" cy="2613493"/>
            </a:xfrm>
            <a:prstGeom prst="rect">
              <a:avLst/>
            </a:prstGeom>
            <a:noFill/>
            <a:ln cap="flat" cmpd="sng" w="152400">
              <a:solidFill>
                <a:srgbClr val="000000"/>
              </a:solidFill>
              <a:prstDash val="solid"/>
              <a:round/>
              <a:headEnd len="med" w="med" type="none"/>
              <a:tailEnd len="med" w="med" type="none"/>
            </a:ln>
          </p:spPr>
        </p:pic>
        <p:sp>
          <p:nvSpPr>
            <p:cNvPr id="315" name="Shape 315"/>
            <p:cNvSpPr/>
            <p:nvPr/>
          </p:nvSpPr>
          <p:spPr>
            <a:xfrm>
              <a:off x="6166875" y="2285750"/>
              <a:ext cx="534900" cy="894600"/>
            </a:xfrm>
            <a:prstGeom prst="upArrow">
              <a:avLst>
                <a:gd fmla="val 50000" name="adj1"/>
                <a:gd fmla="val 50000" name="adj2"/>
              </a:avLst>
            </a:prstGeom>
            <a:solidFill>
              <a:schemeClr val="lt2"/>
            </a:solid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316" name="Shape 316"/>
            <p:cNvCxnSpPr/>
            <p:nvPr/>
          </p:nvCxnSpPr>
          <p:spPr>
            <a:xfrm rot="10800000">
              <a:off x="5542660" y="1430638"/>
              <a:ext cx="1735200" cy="3000"/>
            </a:xfrm>
            <a:prstGeom prst="straightConnector1">
              <a:avLst/>
            </a:prstGeom>
            <a:noFill/>
            <a:ln cap="flat" cmpd="sng" w="38100">
              <a:solidFill>
                <a:srgbClr val="FF0000"/>
              </a:solidFill>
              <a:prstDash val="solid"/>
              <a:round/>
              <a:headEnd len="lg" w="lg" type="none"/>
              <a:tailEnd len="lg" w="lg" type="stealth"/>
            </a:ln>
          </p:spPr>
        </p:cxnSp>
        <p:cxnSp>
          <p:nvCxnSpPr>
            <p:cNvPr id="317" name="Shape 317"/>
            <p:cNvCxnSpPr/>
            <p:nvPr/>
          </p:nvCxnSpPr>
          <p:spPr>
            <a:xfrm flipH="1" rot="10800000">
              <a:off x="5548300" y="4029900"/>
              <a:ext cx="1752300" cy="9600"/>
            </a:xfrm>
            <a:prstGeom prst="straightConnector1">
              <a:avLst/>
            </a:prstGeom>
            <a:noFill/>
            <a:ln cap="flat" cmpd="sng" w="38100">
              <a:solidFill>
                <a:srgbClr val="FF0000"/>
              </a:solidFill>
              <a:prstDash val="solid"/>
              <a:round/>
              <a:headEnd len="lg" w="lg" type="none"/>
              <a:tailEnd len="lg" w="lg" type="stealth"/>
            </a:ln>
          </p:spPr>
        </p:cxnSp>
        <p:cxnSp>
          <p:nvCxnSpPr>
            <p:cNvPr id="318" name="Shape 318"/>
            <p:cNvCxnSpPr/>
            <p:nvPr/>
          </p:nvCxnSpPr>
          <p:spPr>
            <a:xfrm rot="10800000">
              <a:off x="7283715" y="1430813"/>
              <a:ext cx="2700" cy="2604300"/>
            </a:xfrm>
            <a:prstGeom prst="straightConnector1">
              <a:avLst/>
            </a:prstGeom>
            <a:noFill/>
            <a:ln cap="flat" cmpd="sng" w="38100">
              <a:solidFill>
                <a:srgbClr val="FF0000"/>
              </a:solidFill>
              <a:prstDash val="solid"/>
              <a:round/>
              <a:headEnd len="lg" w="lg" type="none"/>
              <a:tailEnd len="lg" w="lg" type="stealth"/>
            </a:ln>
          </p:spPr>
        </p:cxnSp>
        <p:cxnSp>
          <p:nvCxnSpPr>
            <p:cNvPr id="319" name="Shape 319"/>
            <p:cNvCxnSpPr/>
            <p:nvPr/>
          </p:nvCxnSpPr>
          <p:spPr>
            <a:xfrm flipH="1">
              <a:off x="5548100" y="1439305"/>
              <a:ext cx="2700" cy="2604300"/>
            </a:xfrm>
            <a:prstGeom prst="straightConnector1">
              <a:avLst/>
            </a:prstGeom>
            <a:noFill/>
            <a:ln cap="flat" cmpd="sng" w="38100">
              <a:solidFill>
                <a:srgbClr val="FF0000"/>
              </a:solidFill>
              <a:prstDash val="solid"/>
              <a:round/>
              <a:headEnd len="lg" w="lg" type="none"/>
              <a:tailEnd len="lg" w="lg" type="stealth"/>
            </a:ln>
          </p:spPr>
        </p:cxnSp>
      </p:grpSp>
      <p:sp>
        <p:nvSpPr>
          <p:cNvPr id="320" name="Shape 320"/>
          <p:cNvSpPr txBox="1"/>
          <p:nvPr/>
        </p:nvSpPr>
        <p:spPr>
          <a:xfrm>
            <a:off x="2483213" y="4340025"/>
            <a:ext cx="1497600" cy="416100"/>
          </a:xfrm>
          <a:prstGeom prst="rect">
            <a:avLst/>
          </a:prstGeom>
          <a:noFill/>
          <a:ln>
            <a:noFill/>
          </a:ln>
        </p:spPr>
        <p:txBody>
          <a:bodyPr anchorCtr="0" anchor="t" bIns="91425" lIns="91425" rIns="91425" wrap="square" tIns="91425">
            <a:noAutofit/>
          </a:bodyPr>
          <a:lstStyle/>
          <a:p>
            <a:pPr indent="0" lvl="0" marL="0">
              <a:spcBef>
                <a:spcPts val="0"/>
              </a:spcBef>
              <a:buNone/>
            </a:pPr>
            <a:r>
              <a:rPr lang="en"/>
              <a:t>[-1 , -1::-step]</a:t>
            </a:r>
          </a:p>
        </p:txBody>
      </p:sp>
      <p:sp>
        <p:nvSpPr>
          <p:cNvPr id="321" name="Shape 321"/>
          <p:cNvSpPr txBox="1"/>
          <p:nvPr/>
        </p:nvSpPr>
        <p:spPr>
          <a:xfrm>
            <a:off x="1073463" y="2449250"/>
            <a:ext cx="1095600" cy="455400"/>
          </a:xfrm>
          <a:prstGeom prst="rect">
            <a:avLst/>
          </a:prstGeom>
          <a:noFill/>
          <a:ln>
            <a:noFill/>
          </a:ln>
        </p:spPr>
        <p:txBody>
          <a:bodyPr anchorCtr="0" anchor="t" bIns="91425" lIns="91425" rIns="91425" wrap="square" tIns="91425">
            <a:noAutofit/>
          </a:bodyPr>
          <a:lstStyle/>
          <a:p>
            <a:pPr indent="0" lvl="0" marL="0">
              <a:spcBef>
                <a:spcPts val="0"/>
              </a:spcBef>
              <a:buNone/>
            </a:pPr>
            <a:r>
              <a:rPr lang="en"/>
              <a:t>[-1::-step,0]</a:t>
            </a:r>
          </a:p>
        </p:txBody>
      </p:sp>
      <p:sp>
        <p:nvSpPr>
          <p:cNvPr id="322" name="Shape 322"/>
          <p:cNvSpPr txBox="1"/>
          <p:nvPr/>
        </p:nvSpPr>
        <p:spPr>
          <a:xfrm>
            <a:off x="5558613" y="846875"/>
            <a:ext cx="1095600" cy="427500"/>
          </a:xfrm>
          <a:prstGeom prst="rect">
            <a:avLst/>
          </a:prstGeom>
          <a:noFill/>
          <a:ln>
            <a:noFill/>
          </a:ln>
        </p:spPr>
        <p:txBody>
          <a:bodyPr anchorCtr="0" anchor="t" bIns="91425" lIns="91425" rIns="91425" wrap="square" tIns="91425">
            <a:noAutofit/>
          </a:bodyPr>
          <a:lstStyle/>
          <a:p>
            <a:pPr indent="0" lvl="0" marL="0">
              <a:spcBef>
                <a:spcPts val="0"/>
              </a:spcBef>
              <a:buNone/>
            </a:pPr>
            <a:r>
              <a:rPr lang="en"/>
              <a:t>[0,-1::-step]</a:t>
            </a:r>
          </a:p>
        </p:txBody>
      </p:sp>
      <p:sp>
        <p:nvSpPr>
          <p:cNvPr id="323" name="Shape 323"/>
          <p:cNvSpPr txBox="1"/>
          <p:nvPr/>
        </p:nvSpPr>
        <p:spPr>
          <a:xfrm>
            <a:off x="7234438" y="2450900"/>
            <a:ext cx="1217100" cy="452100"/>
          </a:xfrm>
          <a:prstGeom prst="rect">
            <a:avLst/>
          </a:prstGeom>
          <a:noFill/>
          <a:ln>
            <a:noFill/>
          </a:ln>
        </p:spPr>
        <p:txBody>
          <a:bodyPr anchorCtr="0" anchor="t" bIns="91425" lIns="91425" rIns="91425" wrap="square" tIns="91425">
            <a:noAutofit/>
          </a:bodyPr>
          <a:lstStyle/>
          <a:p>
            <a:pPr indent="0" lvl="0" marL="0">
              <a:spcBef>
                <a:spcPts val="0"/>
              </a:spcBef>
              <a:buNone/>
            </a:pPr>
            <a:r>
              <a:rPr lang="en"/>
              <a:t>[-1::-step,-1]</a:t>
            </a:r>
          </a:p>
        </p:txBody>
      </p:sp>
      <p:sp>
        <p:nvSpPr>
          <p:cNvPr id="324" name="Shape 324"/>
          <p:cNvSpPr txBox="1"/>
          <p:nvPr/>
        </p:nvSpPr>
        <p:spPr>
          <a:xfrm>
            <a:off x="1354575" y="450872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p:nvPr/>
        </p:nvSpPr>
        <p:spPr>
          <a:xfrm>
            <a:off x="758650" y="2083600"/>
            <a:ext cx="2001000" cy="18315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0" name="Shape 330"/>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solidFill>
                  <a:schemeClr val="dk2"/>
                </a:solidFill>
              </a:rPr>
              <a:t>Look-up-table opstellen</a:t>
            </a:r>
          </a:p>
        </p:txBody>
      </p:sp>
      <p:sp>
        <p:nvSpPr>
          <p:cNvPr id="331" name="Shape 331"/>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cxnSp>
        <p:nvCxnSpPr>
          <p:cNvPr id="332" name="Shape 332"/>
          <p:cNvCxnSpPr/>
          <p:nvPr/>
        </p:nvCxnSpPr>
        <p:spPr>
          <a:xfrm flipH="1" rot="-5400000">
            <a:off x="315625" y="2702050"/>
            <a:ext cx="1180800" cy="3000"/>
          </a:xfrm>
          <a:prstGeom prst="straightConnector1">
            <a:avLst/>
          </a:prstGeom>
          <a:noFill/>
          <a:ln cap="flat" cmpd="sng" w="38100">
            <a:solidFill>
              <a:srgbClr val="FF0000"/>
            </a:solidFill>
            <a:prstDash val="solid"/>
            <a:round/>
            <a:headEnd len="lg" w="lg" type="none"/>
            <a:tailEnd len="lg" w="lg" type="stealth"/>
          </a:ln>
        </p:spPr>
      </p:cxnSp>
      <p:cxnSp>
        <p:nvCxnSpPr>
          <p:cNvPr id="333" name="Shape 333"/>
          <p:cNvCxnSpPr/>
          <p:nvPr/>
        </p:nvCxnSpPr>
        <p:spPr>
          <a:xfrm rot="5400000">
            <a:off x="672510" y="2702065"/>
            <a:ext cx="1180800" cy="3000"/>
          </a:xfrm>
          <a:prstGeom prst="straightConnector1">
            <a:avLst/>
          </a:prstGeom>
          <a:noFill/>
          <a:ln cap="flat" cmpd="sng" w="38100">
            <a:solidFill>
              <a:srgbClr val="FF0000"/>
            </a:solidFill>
            <a:prstDash val="solid"/>
            <a:round/>
            <a:headEnd len="lg" w="lg" type="none"/>
            <a:tailEnd len="lg" w="lg" type="stealth"/>
          </a:ln>
        </p:spPr>
      </p:cxnSp>
      <p:cxnSp>
        <p:nvCxnSpPr>
          <p:cNvPr id="334" name="Shape 334"/>
          <p:cNvCxnSpPr/>
          <p:nvPr/>
        </p:nvCxnSpPr>
        <p:spPr>
          <a:xfrm flipH="1">
            <a:off x="1083112" y="2113150"/>
            <a:ext cx="2700" cy="1772400"/>
          </a:xfrm>
          <a:prstGeom prst="straightConnector1">
            <a:avLst/>
          </a:prstGeom>
          <a:noFill/>
          <a:ln cap="flat" cmpd="sng" w="38100">
            <a:solidFill>
              <a:srgbClr val="FF0000"/>
            </a:solidFill>
            <a:prstDash val="solid"/>
            <a:round/>
            <a:headEnd len="lg" w="lg" type="none"/>
            <a:tailEnd len="lg" w="lg" type="stealth"/>
          </a:ln>
        </p:spPr>
      </p:cxnSp>
      <p:cxnSp>
        <p:nvCxnSpPr>
          <p:cNvPr id="335" name="Shape 335"/>
          <p:cNvCxnSpPr/>
          <p:nvPr/>
        </p:nvCxnSpPr>
        <p:spPr>
          <a:xfrm>
            <a:off x="1440007" y="2113151"/>
            <a:ext cx="2700" cy="1772400"/>
          </a:xfrm>
          <a:prstGeom prst="straightConnector1">
            <a:avLst/>
          </a:prstGeom>
          <a:noFill/>
          <a:ln cap="flat" cmpd="sng" w="38100">
            <a:solidFill>
              <a:srgbClr val="00FF00"/>
            </a:solidFill>
            <a:prstDash val="solid"/>
            <a:round/>
            <a:headEnd len="lg" w="lg" type="none"/>
            <a:tailEnd len="lg" w="lg" type="stealth"/>
          </a:ln>
        </p:spPr>
      </p:cxnSp>
      <p:cxnSp>
        <p:nvCxnSpPr>
          <p:cNvPr id="336" name="Shape 336"/>
          <p:cNvCxnSpPr/>
          <p:nvPr/>
        </p:nvCxnSpPr>
        <p:spPr>
          <a:xfrm rot="5400000">
            <a:off x="1450831" y="2702058"/>
            <a:ext cx="1180800" cy="3000"/>
          </a:xfrm>
          <a:prstGeom prst="straightConnector1">
            <a:avLst/>
          </a:prstGeom>
          <a:noFill/>
          <a:ln cap="flat" cmpd="sng" w="38100">
            <a:solidFill>
              <a:srgbClr val="FF0000"/>
            </a:solidFill>
            <a:prstDash val="solid"/>
            <a:round/>
            <a:headEnd len="lg" w="lg" type="none"/>
            <a:tailEnd len="lg" w="lg" type="stealth"/>
          </a:ln>
        </p:spPr>
      </p:cxnSp>
      <p:cxnSp>
        <p:nvCxnSpPr>
          <p:cNvPr id="337" name="Shape 337"/>
          <p:cNvCxnSpPr/>
          <p:nvPr/>
        </p:nvCxnSpPr>
        <p:spPr>
          <a:xfrm flipH="1" rot="-5400000">
            <a:off x="1793857" y="2704600"/>
            <a:ext cx="1192500" cy="9600"/>
          </a:xfrm>
          <a:prstGeom prst="straightConnector1">
            <a:avLst/>
          </a:prstGeom>
          <a:noFill/>
          <a:ln cap="flat" cmpd="sng" w="38100">
            <a:solidFill>
              <a:srgbClr val="FF0000"/>
            </a:solidFill>
            <a:prstDash val="solid"/>
            <a:round/>
            <a:headEnd len="lg" w="lg" type="none"/>
            <a:tailEnd len="lg" w="lg" type="stealth"/>
          </a:ln>
        </p:spPr>
      </p:cxnSp>
      <p:cxnSp>
        <p:nvCxnSpPr>
          <p:cNvPr id="338" name="Shape 338"/>
          <p:cNvCxnSpPr/>
          <p:nvPr/>
        </p:nvCxnSpPr>
        <p:spPr>
          <a:xfrm>
            <a:off x="2212655" y="2113158"/>
            <a:ext cx="2700" cy="1772400"/>
          </a:xfrm>
          <a:prstGeom prst="straightConnector1">
            <a:avLst/>
          </a:prstGeom>
          <a:noFill/>
          <a:ln cap="flat" cmpd="sng" w="38100">
            <a:solidFill>
              <a:srgbClr val="00FFFF"/>
            </a:solidFill>
            <a:prstDash val="solid"/>
            <a:round/>
            <a:headEnd len="lg" w="lg" type="none"/>
            <a:tailEnd len="lg" w="lg" type="stealth"/>
          </a:ln>
        </p:spPr>
      </p:cxnSp>
      <p:cxnSp>
        <p:nvCxnSpPr>
          <p:cNvPr id="339" name="Shape 339"/>
          <p:cNvCxnSpPr/>
          <p:nvPr/>
        </p:nvCxnSpPr>
        <p:spPr>
          <a:xfrm flipH="1">
            <a:off x="2564850" y="2113153"/>
            <a:ext cx="2700" cy="1772400"/>
          </a:xfrm>
          <a:prstGeom prst="straightConnector1">
            <a:avLst/>
          </a:prstGeom>
          <a:noFill/>
          <a:ln cap="flat" cmpd="sng" w="38100">
            <a:solidFill>
              <a:srgbClr val="FF0000"/>
            </a:solidFill>
            <a:prstDash val="solid"/>
            <a:round/>
            <a:headEnd len="lg" w="lg" type="none"/>
            <a:tailEnd len="lg" w="lg" type="stealth"/>
          </a:ln>
        </p:spPr>
      </p:cxnSp>
      <p:sp>
        <p:nvSpPr>
          <p:cNvPr id="340" name="Shape 340"/>
          <p:cNvSpPr txBox="1"/>
          <p:nvPr/>
        </p:nvSpPr>
        <p:spPr>
          <a:xfrm>
            <a:off x="758650" y="1731275"/>
            <a:ext cx="911400" cy="334500"/>
          </a:xfrm>
          <a:prstGeom prst="rect">
            <a:avLst/>
          </a:prstGeom>
          <a:noFill/>
          <a:ln>
            <a:noFill/>
          </a:ln>
        </p:spPr>
        <p:txBody>
          <a:bodyPr anchorCtr="0" anchor="t" bIns="91425" lIns="91425" rIns="91425" wrap="square" tIns="91425">
            <a:noAutofit/>
          </a:bodyPr>
          <a:lstStyle/>
          <a:p>
            <a:pPr indent="0" lvl="0" marL="0">
              <a:spcBef>
                <a:spcPts val="0"/>
              </a:spcBef>
              <a:buNone/>
            </a:pPr>
            <a:r>
              <a:rPr lang="en"/>
              <a:t>N E S W</a:t>
            </a:r>
          </a:p>
          <a:p>
            <a:pPr indent="0" lvl="0" marL="0">
              <a:spcBef>
                <a:spcPts val="0"/>
              </a:spcBef>
              <a:buNone/>
            </a:pPr>
            <a:r>
              <a:t/>
            </a:r>
            <a:endParaRPr/>
          </a:p>
        </p:txBody>
      </p:sp>
      <p:sp>
        <p:nvSpPr>
          <p:cNvPr id="341" name="Shape 341"/>
          <p:cNvSpPr txBox="1"/>
          <p:nvPr/>
        </p:nvSpPr>
        <p:spPr>
          <a:xfrm>
            <a:off x="1848100" y="1731275"/>
            <a:ext cx="911400" cy="334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N E S W</a:t>
            </a:r>
          </a:p>
          <a:p>
            <a:pPr indent="0" lvl="0" marL="0" rtl="0">
              <a:spcBef>
                <a:spcPts val="0"/>
              </a:spcBef>
              <a:buNone/>
            </a:pPr>
            <a:r>
              <a:t/>
            </a:r>
            <a:endParaRPr/>
          </a:p>
        </p:txBody>
      </p:sp>
      <p:sp>
        <p:nvSpPr>
          <p:cNvPr id="342" name="Shape 342"/>
          <p:cNvSpPr txBox="1"/>
          <p:nvPr/>
        </p:nvSpPr>
        <p:spPr>
          <a:xfrm>
            <a:off x="447250" y="1433663"/>
            <a:ext cx="1222800" cy="373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p</a:t>
            </a:r>
            <a:r>
              <a:rPr lang="en"/>
              <a:t>uzzelstuk 1</a:t>
            </a:r>
          </a:p>
        </p:txBody>
      </p:sp>
      <p:sp>
        <p:nvSpPr>
          <p:cNvPr id="343" name="Shape 343"/>
          <p:cNvSpPr txBox="1"/>
          <p:nvPr/>
        </p:nvSpPr>
        <p:spPr>
          <a:xfrm>
            <a:off x="1848100" y="1433663"/>
            <a:ext cx="1222800" cy="373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p</a:t>
            </a:r>
            <a:r>
              <a:rPr lang="en"/>
              <a:t>uzzelstuk 2</a:t>
            </a:r>
          </a:p>
        </p:txBody>
      </p:sp>
      <p:graphicFrame>
        <p:nvGraphicFramePr>
          <p:cNvPr id="344" name="Shape 344"/>
          <p:cNvGraphicFramePr/>
          <p:nvPr/>
        </p:nvGraphicFramePr>
        <p:xfrm>
          <a:off x="3476125" y="1959875"/>
          <a:ext cx="3000000" cy="3000000"/>
        </p:xfrm>
        <a:graphic>
          <a:graphicData uri="http://schemas.openxmlformats.org/drawingml/2006/table">
            <a:tbl>
              <a:tblPr>
                <a:noFill/>
                <a:tableStyleId>{12721D87-962A-4EF9-8226-4EB485132FAE}</a:tableStyleId>
              </a:tblPr>
              <a:tblGrid>
                <a:gridCol w="382850"/>
                <a:gridCol w="382850"/>
                <a:gridCol w="382850"/>
                <a:gridCol w="382850"/>
                <a:gridCol w="382850"/>
              </a:tblGrid>
              <a:tr h="3554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spcBef>
                          <a:spcPts val="0"/>
                        </a:spcBef>
                        <a:buNone/>
                      </a:pPr>
                      <a:r>
                        <a:rPr lang="en"/>
                        <a:t>0</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a:spcBef>
                          <a:spcPts val="0"/>
                        </a:spcBef>
                        <a:buNone/>
                      </a:pPr>
                      <a:r>
                        <a:rPr lang="en"/>
                        <a:t>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3</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a:spcBef>
                          <a:spcPts val="0"/>
                        </a:spcBef>
                        <a:buNone/>
                      </a:pPr>
                      <a:r>
                        <a:rPr lang="en"/>
                        <a:t>0</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45818E"/>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a:spcBef>
                          <a:spcPts val="0"/>
                        </a:spcBef>
                        <a:buNone/>
                      </a:pPr>
                      <a:r>
                        <a:rPr lang="en"/>
                        <a:t>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45818E"/>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FF9900"/>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None/>
                      </a:pPr>
                      <a:r>
                        <a:t/>
                      </a:r>
                      <a:endParaRPr/>
                    </a:p>
                  </a:txBody>
                  <a:tcPr marT="91425" marB="91425" marR="91425" marL="91425" anchor="ctr">
                    <a:lnL cap="flat" cmpd="sng" w="9525">
                      <a:solidFill>
                        <a:srgbClr val="45818E"/>
                      </a:solidFill>
                      <a:prstDash val="solid"/>
                      <a:round/>
                      <a:headEnd len="med" w="med" type="none"/>
                      <a:tailEnd len="med" w="med" type="none"/>
                    </a:lnL>
                    <a:lnR cap="flat" cmpd="sng" w="9525">
                      <a:solidFill>
                        <a:srgbClr val="45818E"/>
                      </a:solidFill>
                      <a:prstDash val="solid"/>
                      <a:round/>
                      <a:headEnd len="med" w="med" type="none"/>
                      <a:tailEnd len="med" w="med" type="none"/>
                    </a:lnR>
                    <a:lnT cap="flat" cmpd="sng" w="9525">
                      <a:solidFill>
                        <a:srgbClr val="45818E"/>
                      </a:solidFill>
                      <a:prstDash val="solid"/>
                      <a:round/>
                      <a:headEnd len="med" w="med" type="none"/>
                      <a:tailEnd len="med" w="med" type="none"/>
                    </a:lnT>
                    <a:lnB cap="flat" cmpd="sng" w="9525">
                      <a:solidFill>
                        <a:srgbClr val="45818E"/>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45818E"/>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a:spcBef>
                          <a:spcPts val="0"/>
                        </a:spcBef>
                        <a:buNone/>
                      </a:pPr>
                      <a:r>
                        <a:rPr lang="en"/>
                        <a:t>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FF99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FF9900"/>
                      </a:solidFill>
                      <a:prstDash val="solid"/>
                      <a:round/>
                      <a:headEnd len="med" w="med" type="none"/>
                      <a:tailEnd len="med" w="med" type="none"/>
                    </a:lnL>
                    <a:lnR cap="flat" cmpd="sng" w="9525">
                      <a:solidFill>
                        <a:srgbClr val="FF9900"/>
                      </a:solidFill>
                      <a:prstDash val="solid"/>
                      <a:round/>
                      <a:headEnd len="med" w="med" type="none"/>
                      <a:tailEnd len="med" w="med" type="none"/>
                    </a:lnR>
                    <a:lnT cap="flat" cmpd="sng" w="9525">
                      <a:solidFill>
                        <a:srgbClr val="FF9900"/>
                      </a:solidFill>
                      <a:prstDash val="solid"/>
                      <a:round/>
                      <a:headEnd len="med" w="med" type="none"/>
                      <a:tailEnd len="med" w="med" type="none"/>
                    </a:lnT>
                    <a:lnB cap="flat" cmpd="sng" w="9525">
                      <a:solidFill>
                        <a:srgbClr val="FF9900"/>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FF99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45818E"/>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a:spcBef>
                          <a:spcPts val="0"/>
                        </a:spcBef>
                        <a:buNone/>
                      </a:pPr>
                      <a:r>
                        <a:rPr lang="en"/>
                        <a:t>3</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FF9900"/>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graphicFrame>
        <p:nvGraphicFramePr>
          <p:cNvPr id="345" name="Shape 345"/>
          <p:cNvGraphicFramePr/>
          <p:nvPr/>
        </p:nvGraphicFramePr>
        <p:xfrm>
          <a:off x="6056625" y="2819725"/>
          <a:ext cx="3000000" cy="3000000"/>
        </p:xfrm>
        <a:graphic>
          <a:graphicData uri="http://schemas.openxmlformats.org/drawingml/2006/table">
            <a:tbl>
              <a:tblPr>
                <a:noFill/>
                <a:tableStyleId>{12721D87-962A-4EF9-8226-4EB485132FAE}</a:tableStyleId>
              </a:tblPr>
              <a:tblGrid>
                <a:gridCol w="454175"/>
                <a:gridCol w="454175"/>
                <a:gridCol w="454175"/>
                <a:gridCol w="454175"/>
                <a:gridCol w="454175"/>
              </a:tblGrid>
              <a:tr h="3962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buNone/>
                      </a:pPr>
                      <a:r>
                        <a:rPr lang="en"/>
                        <a:t>N1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E1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S1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solidFill>
                            <a:srgbClr val="00FF00"/>
                          </a:solidFill>
                        </a:rPr>
                        <a:t>W1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000000"/>
                    </a:solidFill>
                  </a:tcPr>
                </a:tc>
              </a:tr>
              <a:tr h="396200">
                <a:tc>
                  <a:txBody>
                    <a:bodyPr>
                      <a:noAutofit/>
                    </a:bodyPr>
                    <a:lstStyle/>
                    <a:p>
                      <a:pPr indent="0" lvl="0" marL="0" rtl="0">
                        <a:spcBef>
                          <a:spcPts val="0"/>
                        </a:spcBef>
                        <a:buNone/>
                      </a:pPr>
                      <a:r>
                        <a:rPr lang="en"/>
                        <a:t>N2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solidFill>
                            <a:srgbClr val="00FFFF"/>
                          </a:solidFill>
                        </a:rPr>
                        <a:t>E2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000000"/>
                    </a:solidFill>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9900"/>
                    </a:solidFill>
                  </a:tcPr>
                </a:tc>
              </a:tr>
              <a:tr h="396200">
                <a:tc>
                  <a:txBody>
                    <a:bodyPr>
                      <a:noAutofit/>
                    </a:bodyPr>
                    <a:lstStyle/>
                    <a:p>
                      <a:pPr indent="0" lvl="0" marL="0" rtl="0">
                        <a:spcBef>
                          <a:spcPts val="0"/>
                        </a:spcBef>
                        <a:buNone/>
                      </a:pPr>
                      <a:r>
                        <a:rPr lang="en"/>
                        <a:t>S2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W2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graphicFrame>
        <p:nvGraphicFramePr>
          <p:cNvPr id="346" name="Shape 346"/>
          <p:cNvGraphicFramePr/>
          <p:nvPr/>
        </p:nvGraphicFramePr>
        <p:xfrm>
          <a:off x="6056625" y="305125"/>
          <a:ext cx="3000000" cy="3000000"/>
        </p:xfrm>
        <a:graphic>
          <a:graphicData uri="http://schemas.openxmlformats.org/drawingml/2006/table">
            <a:tbl>
              <a:tblPr>
                <a:noFill/>
                <a:tableStyleId>{12721D87-962A-4EF9-8226-4EB485132FAE}</a:tableStyleId>
              </a:tblPr>
              <a:tblGrid>
                <a:gridCol w="454175"/>
                <a:gridCol w="454175"/>
                <a:gridCol w="454175"/>
                <a:gridCol w="454175"/>
                <a:gridCol w="454175"/>
              </a:tblGrid>
              <a:tr h="3962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buNone/>
                      </a:pPr>
                      <a:r>
                        <a:rPr lang="en"/>
                        <a:t>N2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solidFill>
                            <a:srgbClr val="00FFFF"/>
                          </a:solidFill>
                        </a:rPr>
                        <a:t>E2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000000"/>
                    </a:solidFill>
                  </a:tcPr>
                </a:tc>
                <a:tc>
                  <a:txBody>
                    <a:bodyPr>
                      <a:noAutofit/>
                    </a:bodyPr>
                    <a:lstStyle/>
                    <a:p>
                      <a:pPr indent="0" lvl="0" marL="0" rtl="0">
                        <a:spcBef>
                          <a:spcPts val="0"/>
                        </a:spcBef>
                        <a:buNone/>
                      </a:pPr>
                      <a:r>
                        <a:rPr lang="en"/>
                        <a:t>S2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W2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N1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E1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S1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solidFill>
                            <a:srgbClr val="00FF00"/>
                          </a:solidFill>
                        </a:rPr>
                        <a:t>W1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000000"/>
                    </a:solidFill>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45818E"/>
                    </a:solidFill>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cxnSp>
        <p:nvCxnSpPr>
          <p:cNvPr id="347" name="Shape 347"/>
          <p:cNvCxnSpPr/>
          <p:nvPr/>
        </p:nvCxnSpPr>
        <p:spPr>
          <a:xfrm>
            <a:off x="4432987" y="3549775"/>
            <a:ext cx="300" cy="588900"/>
          </a:xfrm>
          <a:prstGeom prst="straightConnector1">
            <a:avLst/>
          </a:prstGeom>
          <a:noFill/>
          <a:ln cap="flat" cmpd="sng" w="38100">
            <a:solidFill>
              <a:srgbClr val="FF9900"/>
            </a:solidFill>
            <a:prstDash val="solid"/>
            <a:round/>
            <a:headEnd len="lg" w="lg" type="none"/>
            <a:tailEnd len="lg" w="lg" type="none"/>
          </a:ln>
        </p:spPr>
      </p:cxnSp>
      <p:cxnSp>
        <p:nvCxnSpPr>
          <p:cNvPr id="348" name="Shape 348"/>
          <p:cNvCxnSpPr/>
          <p:nvPr/>
        </p:nvCxnSpPr>
        <p:spPr>
          <a:xfrm>
            <a:off x="4413519" y="4133217"/>
            <a:ext cx="1500000" cy="8100"/>
          </a:xfrm>
          <a:prstGeom prst="straightConnector1">
            <a:avLst/>
          </a:prstGeom>
          <a:noFill/>
          <a:ln cap="flat" cmpd="sng" w="38100">
            <a:solidFill>
              <a:srgbClr val="FF9900"/>
            </a:solidFill>
            <a:prstDash val="solid"/>
            <a:round/>
            <a:headEnd len="lg" w="lg" type="none"/>
            <a:tailEnd len="lg" w="lg" type="stealth"/>
          </a:ln>
        </p:spPr>
      </p:cxnSp>
      <p:cxnSp>
        <p:nvCxnSpPr>
          <p:cNvPr id="349" name="Shape 349"/>
          <p:cNvCxnSpPr/>
          <p:nvPr/>
        </p:nvCxnSpPr>
        <p:spPr>
          <a:xfrm>
            <a:off x="5010463" y="2960975"/>
            <a:ext cx="600000" cy="0"/>
          </a:xfrm>
          <a:prstGeom prst="straightConnector1">
            <a:avLst/>
          </a:prstGeom>
          <a:noFill/>
          <a:ln cap="flat" cmpd="sng" w="38100">
            <a:solidFill>
              <a:srgbClr val="45818E"/>
            </a:solidFill>
            <a:prstDash val="solid"/>
            <a:round/>
            <a:headEnd len="lg" w="lg" type="none"/>
            <a:tailEnd len="lg" w="lg" type="none"/>
          </a:ln>
        </p:spPr>
      </p:cxnSp>
      <p:cxnSp>
        <p:nvCxnSpPr>
          <p:cNvPr id="350" name="Shape 350"/>
          <p:cNvCxnSpPr/>
          <p:nvPr/>
        </p:nvCxnSpPr>
        <p:spPr>
          <a:xfrm flipH="1" rot="10800000">
            <a:off x="5616238" y="1480504"/>
            <a:ext cx="2700" cy="1500300"/>
          </a:xfrm>
          <a:prstGeom prst="straightConnector1">
            <a:avLst/>
          </a:prstGeom>
          <a:noFill/>
          <a:ln cap="flat" cmpd="sng" w="38100">
            <a:solidFill>
              <a:srgbClr val="45818E"/>
            </a:solidFill>
            <a:prstDash val="solid"/>
            <a:round/>
            <a:headEnd len="lg" w="lg" type="none"/>
            <a:tailEnd len="lg" w="lg" type="none"/>
          </a:ln>
        </p:spPr>
      </p:cxnSp>
      <p:cxnSp>
        <p:nvCxnSpPr>
          <p:cNvPr id="351" name="Shape 351"/>
          <p:cNvCxnSpPr/>
          <p:nvPr/>
        </p:nvCxnSpPr>
        <p:spPr>
          <a:xfrm>
            <a:off x="5621888" y="1500313"/>
            <a:ext cx="319800" cy="0"/>
          </a:xfrm>
          <a:prstGeom prst="straightConnector1">
            <a:avLst/>
          </a:prstGeom>
          <a:noFill/>
          <a:ln cap="flat" cmpd="sng" w="38100">
            <a:solidFill>
              <a:srgbClr val="45818E"/>
            </a:solidFill>
            <a:prstDash val="solid"/>
            <a:round/>
            <a:headEnd len="lg" w="lg" type="none"/>
            <a:tailEnd len="lg" w="lg" type="stealth"/>
          </a:ln>
        </p:spPr>
      </p:cxnSp>
      <p:sp>
        <p:nvSpPr>
          <p:cNvPr id="352" name="Shape 352"/>
          <p:cNvSpPr txBox="1"/>
          <p:nvPr/>
        </p:nvSpPr>
        <p:spPr>
          <a:xfrm>
            <a:off x="5454900" y="992475"/>
            <a:ext cx="569100" cy="393600"/>
          </a:xfrm>
          <a:prstGeom prst="rect">
            <a:avLst/>
          </a:prstGeom>
          <a:noFill/>
          <a:ln>
            <a:noFill/>
          </a:ln>
        </p:spPr>
        <p:txBody>
          <a:bodyPr anchorCtr="0" anchor="t" bIns="91425" lIns="91425" rIns="91425" wrap="square" tIns="91425">
            <a:noAutofit/>
          </a:bodyPr>
          <a:lstStyle/>
          <a:p>
            <a:pPr indent="0" lvl="0" marL="0">
              <a:spcBef>
                <a:spcPts val="0"/>
              </a:spcBef>
              <a:buNone/>
            </a:pPr>
            <a:r>
              <a:rPr lang="en"/>
              <a:t>[1,2]</a:t>
            </a:r>
          </a:p>
        </p:txBody>
      </p:sp>
      <p:sp>
        <p:nvSpPr>
          <p:cNvPr id="353" name="Shape 353"/>
          <p:cNvSpPr txBox="1"/>
          <p:nvPr/>
        </p:nvSpPr>
        <p:spPr>
          <a:xfrm>
            <a:off x="5454900" y="4192875"/>
            <a:ext cx="5691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[2,1]</a:t>
            </a:r>
          </a:p>
        </p:txBody>
      </p:sp>
      <p:sp>
        <p:nvSpPr>
          <p:cNvPr id="354" name="Shape 354"/>
          <p:cNvSpPr txBox="1"/>
          <p:nvPr/>
        </p:nvSpPr>
        <p:spPr>
          <a:xfrm>
            <a:off x="3895150" y="1582425"/>
            <a:ext cx="1265400" cy="393600"/>
          </a:xfrm>
          <a:prstGeom prst="rect">
            <a:avLst/>
          </a:prstGeom>
          <a:noFill/>
          <a:ln>
            <a:noFill/>
          </a:ln>
        </p:spPr>
        <p:txBody>
          <a:bodyPr anchorCtr="0" anchor="t" bIns="91425" lIns="91425" rIns="91425" wrap="square" tIns="91425">
            <a:noAutofit/>
          </a:bodyPr>
          <a:lstStyle/>
          <a:p>
            <a:pPr indent="0" lvl="0" marL="0">
              <a:spcBef>
                <a:spcPts val="0"/>
              </a:spcBef>
              <a:buNone/>
            </a:pPr>
            <a:r>
              <a:rPr lang="en"/>
              <a:t>LUT : afstand</a:t>
            </a:r>
          </a:p>
        </p:txBody>
      </p:sp>
      <p:sp>
        <p:nvSpPr>
          <p:cNvPr id="355" name="Shape 355"/>
          <p:cNvSpPr txBox="1"/>
          <p:nvPr/>
        </p:nvSpPr>
        <p:spPr>
          <a:xfrm>
            <a:off x="4399025" y="4161825"/>
            <a:ext cx="1041600" cy="4557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9900"/>
                </a:solidFill>
              </a:rPr>
              <a:t>Transpose</a:t>
            </a:r>
          </a:p>
        </p:txBody>
      </p:sp>
      <p:sp>
        <p:nvSpPr>
          <p:cNvPr id="356" name="Shape 356"/>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p:nvPr/>
        </p:nvSpPr>
        <p:spPr>
          <a:xfrm>
            <a:off x="707700" y="1143625"/>
            <a:ext cx="3017700" cy="23355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62" name="Shape 362"/>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Look-up-table voorbeeld</a:t>
            </a:r>
          </a:p>
        </p:txBody>
      </p:sp>
      <p:sp>
        <p:nvSpPr>
          <p:cNvPr id="363" name="Shape 363"/>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graphicFrame>
        <p:nvGraphicFramePr>
          <p:cNvPr id="364" name="Shape 364"/>
          <p:cNvGraphicFramePr/>
          <p:nvPr/>
        </p:nvGraphicFramePr>
        <p:xfrm>
          <a:off x="4762950" y="578450"/>
          <a:ext cx="3000000" cy="3000000"/>
        </p:xfrm>
        <a:graphic>
          <a:graphicData uri="http://schemas.openxmlformats.org/drawingml/2006/table">
            <a:tbl>
              <a:tblPr>
                <a:noFill/>
                <a:tableStyleId>{12721D87-962A-4EF9-8226-4EB485132FAE}</a:tableStyleId>
              </a:tblPr>
              <a:tblGrid>
                <a:gridCol w="382850"/>
                <a:gridCol w="382850"/>
                <a:gridCol w="382850"/>
                <a:gridCol w="382850"/>
                <a:gridCol w="382850"/>
              </a:tblGrid>
              <a:tr h="3554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buNone/>
                      </a:pPr>
                      <a:r>
                        <a:rPr lang="en"/>
                        <a:t>0</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solidFill>
                            <a:srgbClr val="FF00FF"/>
                          </a:solidFill>
                        </a:rPr>
                        <a:t>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000000"/>
                    </a:solidFill>
                  </a:tcPr>
                </a:tc>
                <a:tc>
                  <a:txBody>
                    <a:bodyPr>
                      <a:noAutofit/>
                    </a:bodyPr>
                    <a:lstStyle/>
                    <a:p>
                      <a:pPr indent="0" lvl="0" marL="0" rtl="0">
                        <a:spcBef>
                          <a:spcPts val="0"/>
                        </a:spcBef>
                        <a:buNone/>
                      </a:pPr>
                      <a:r>
                        <a:rPr lang="en"/>
                        <a:t>3</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rtl="0">
                        <a:spcBef>
                          <a:spcPts val="0"/>
                        </a:spcBef>
                        <a:buNone/>
                      </a:pPr>
                      <a:r>
                        <a:rPr lang="en"/>
                        <a:t>0</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45818E"/>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rtl="0">
                        <a:spcBef>
                          <a:spcPts val="0"/>
                        </a:spcBef>
                        <a:buNone/>
                      </a:pPr>
                      <a:r>
                        <a:rPr lang="en">
                          <a:solidFill>
                            <a:srgbClr val="FF0000"/>
                          </a:solidFill>
                        </a:rPr>
                        <a:t>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000000"/>
                    </a:solidFill>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45818E"/>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None/>
                      </a:pPr>
                      <a:r>
                        <a:t/>
                      </a:r>
                      <a:endParaRPr/>
                    </a:p>
                  </a:txBody>
                  <a:tcPr marT="91425" marB="91425" marR="91425" marL="91425" anchor="ctr">
                    <a:lnL cap="flat" cmpd="sng" w="9525">
                      <a:solidFill>
                        <a:srgbClr val="45818E"/>
                      </a:solidFill>
                      <a:prstDash val="solid"/>
                      <a:round/>
                      <a:headEnd len="med" w="med" type="none"/>
                      <a:tailEnd len="med" w="med" type="none"/>
                    </a:lnL>
                    <a:lnR cap="flat" cmpd="sng" w="9525">
                      <a:solidFill>
                        <a:srgbClr val="45818E"/>
                      </a:solidFill>
                      <a:prstDash val="solid"/>
                      <a:round/>
                      <a:headEnd len="med" w="med" type="none"/>
                      <a:tailEnd len="med" w="med" type="none"/>
                    </a:lnR>
                    <a:lnT cap="flat" cmpd="sng" w="9525">
                      <a:solidFill>
                        <a:srgbClr val="45818E"/>
                      </a:solidFill>
                      <a:prstDash val="solid"/>
                      <a:round/>
                      <a:headEnd len="med" w="med" type="none"/>
                      <a:tailEnd len="med" w="med" type="none"/>
                    </a:lnT>
                    <a:lnB cap="flat" cmpd="sng" w="9525">
                      <a:solidFill>
                        <a:srgbClr val="45818E"/>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45818E"/>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rtl="0">
                        <a:spcBef>
                          <a:spcPts val="0"/>
                        </a:spcBef>
                        <a:buNone/>
                      </a:pPr>
                      <a:r>
                        <a:rPr lang="en"/>
                        <a:t>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marR="0" rtl="0" algn="ctr">
                        <a:lnSpc>
                          <a:spcPct val="100000"/>
                        </a:lnSpc>
                        <a:spcBef>
                          <a:spcPts val="0"/>
                        </a:spcBef>
                        <a:spcAft>
                          <a:spcPts val="0"/>
                        </a:spcAft>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45818E"/>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55400">
                <a:tc>
                  <a:txBody>
                    <a:bodyPr>
                      <a:noAutofit/>
                    </a:bodyPr>
                    <a:lstStyle/>
                    <a:p>
                      <a:pPr indent="0" lvl="0" marL="0" rtl="0">
                        <a:spcBef>
                          <a:spcPts val="0"/>
                        </a:spcBef>
                        <a:buNone/>
                      </a:pPr>
                      <a:r>
                        <a:rPr lang="en"/>
                        <a:t>3</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x</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graphicFrame>
        <p:nvGraphicFramePr>
          <p:cNvPr id="365" name="Shape 365"/>
          <p:cNvGraphicFramePr/>
          <p:nvPr/>
        </p:nvGraphicFramePr>
        <p:xfrm>
          <a:off x="4762950" y="2811625"/>
          <a:ext cx="3000000" cy="3000000"/>
        </p:xfrm>
        <a:graphic>
          <a:graphicData uri="http://schemas.openxmlformats.org/drawingml/2006/table">
            <a:tbl>
              <a:tblPr>
                <a:noFill/>
                <a:tableStyleId>{12721D87-962A-4EF9-8226-4EB485132FAE}</a:tableStyleId>
              </a:tblPr>
              <a:tblGrid>
                <a:gridCol w="454175"/>
                <a:gridCol w="454175"/>
                <a:gridCol w="454175"/>
                <a:gridCol w="454175"/>
                <a:gridCol w="454175"/>
              </a:tblGrid>
              <a:tr h="3962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spcBef>
                          <a:spcPts val="0"/>
                        </a:spcBef>
                        <a:buNone/>
                      </a:pPr>
                      <a:r>
                        <a:rPr lang="en"/>
                        <a:t>N2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solidFill>
                            <a:srgbClr val="00FFFF"/>
                          </a:solidFill>
                        </a:rPr>
                        <a:t>E2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000000"/>
                    </a:solidFill>
                  </a:tcPr>
                </a:tc>
                <a:tc>
                  <a:txBody>
                    <a:bodyPr>
                      <a:noAutofit/>
                    </a:bodyPr>
                    <a:lstStyle/>
                    <a:p>
                      <a:pPr indent="0" lvl="0" marL="0" rtl="0">
                        <a:spcBef>
                          <a:spcPts val="0"/>
                        </a:spcBef>
                        <a:buNone/>
                      </a:pPr>
                      <a:r>
                        <a:rPr lang="en"/>
                        <a:t>S2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buNone/>
                      </a:pPr>
                      <a:r>
                        <a:rPr lang="en"/>
                        <a:t>W2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N1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E1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t>S1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6200">
                <a:tc>
                  <a:txBody>
                    <a:bodyPr>
                      <a:noAutofit/>
                    </a:bodyPr>
                    <a:lstStyle/>
                    <a:p>
                      <a:pPr indent="0" lvl="0" marL="0" rtl="0">
                        <a:spcBef>
                          <a:spcPts val="0"/>
                        </a:spcBef>
                        <a:buNone/>
                      </a:pPr>
                      <a:r>
                        <a:rPr lang="en">
                          <a:solidFill>
                            <a:srgbClr val="00FF00"/>
                          </a:solidFill>
                        </a:rPr>
                        <a:t>W1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000000"/>
                    </a:solidFill>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45818E"/>
                    </a:solidFill>
                  </a:tcPr>
                </a:tc>
                <a:tc>
                  <a:txBody>
                    <a:bodyPr>
                      <a:noAutofit/>
                    </a:bodyPr>
                    <a:lstStyle/>
                    <a:p>
                      <a:pPr indent="0" lvl="0" marL="0" rtl="0" algn="ctr">
                        <a:spcBef>
                          <a:spcPts val="0"/>
                        </a:spcBef>
                        <a:buNone/>
                      </a:pPr>
                      <a:r>
                        <a:rPr lang="en"/>
                        <a:t>99</a:t>
                      </a: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spcBef>
                          <a:spcPts val="0"/>
                        </a:spcBef>
                        <a:buNone/>
                      </a:pPr>
                      <a:r>
                        <a:t/>
                      </a:r>
                      <a:endParaRPr/>
                    </a:p>
                  </a:txBody>
                  <a:tcPr marT="91425" marB="91425" marR="91425" marL="91425"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sp>
        <p:nvSpPr>
          <p:cNvPr id="366" name="Shape 366"/>
          <p:cNvSpPr txBox="1"/>
          <p:nvPr/>
        </p:nvSpPr>
        <p:spPr>
          <a:xfrm>
            <a:off x="5181975" y="201000"/>
            <a:ext cx="12654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LUT : afstand</a:t>
            </a:r>
          </a:p>
        </p:txBody>
      </p:sp>
      <p:pic>
        <p:nvPicPr>
          <p:cNvPr id="367" name="Shape 367"/>
          <p:cNvPicPr preferRelativeResize="0"/>
          <p:nvPr/>
        </p:nvPicPr>
        <p:blipFill>
          <a:blip r:embed="rId3">
            <a:alphaModFix/>
          </a:blip>
          <a:stretch>
            <a:fillRect/>
          </a:stretch>
        </p:blipFill>
        <p:spPr>
          <a:xfrm>
            <a:off x="2340043" y="1591413"/>
            <a:ext cx="1146075" cy="1726164"/>
          </a:xfrm>
          <a:prstGeom prst="rect">
            <a:avLst/>
          </a:prstGeom>
          <a:noFill/>
          <a:ln cap="flat" cmpd="sng" w="76200">
            <a:solidFill>
              <a:srgbClr val="000000"/>
            </a:solidFill>
            <a:prstDash val="solid"/>
            <a:round/>
            <a:headEnd len="med" w="med" type="none"/>
            <a:tailEnd len="med" w="med" type="none"/>
          </a:ln>
        </p:spPr>
      </p:pic>
      <p:cxnSp>
        <p:nvCxnSpPr>
          <p:cNvPr id="368" name="Shape 368"/>
          <p:cNvCxnSpPr/>
          <p:nvPr/>
        </p:nvCxnSpPr>
        <p:spPr>
          <a:xfrm rot="10800000">
            <a:off x="3482688" y="1582413"/>
            <a:ext cx="5700" cy="1738200"/>
          </a:xfrm>
          <a:prstGeom prst="straightConnector1">
            <a:avLst/>
          </a:prstGeom>
          <a:noFill/>
          <a:ln cap="flat" cmpd="sng" w="28575">
            <a:solidFill>
              <a:srgbClr val="00FFFF"/>
            </a:solidFill>
            <a:prstDash val="solid"/>
            <a:round/>
            <a:headEnd len="lg" w="lg" type="none"/>
            <a:tailEnd len="lg" w="lg" type="stealth"/>
          </a:ln>
        </p:spPr>
      </p:cxnSp>
      <p:sp>
        <p:nvSpPr>
          <p:cNvPr id="369" name="Shape 369"/>
          <p:cNvSpPr/>
          <p:nvPr/>
        </p:nvSpPr>
        <p:spPr>
          <a:xfrm>
            <a:off x="2728650" y="216815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370" name="Shape 370"/>
          <p:cNvPicPr preferRelativeResize="0"/>
          <p:nvPr/>
        </p:nvPicPr>
        <p:blipFill>
          <a:blip r:embed="rId4">
            <a:alphaModFix/>
          </a:blip>
          <a:stretch>
            <a:fillRect/>
          </a:stretch>
        </p:blipFill>
        <p:spPr>
          <a:xfrm>
            <a:off x="936468" y="1588057"/>
            <a:ext cx="1146075" cy="1726175"/>
          </a:xfrm>
          <a:prstGeom prst="rect">
            <a:avLst/>
          </a:prstGeom>
          <a:noFill/>
          <a:ln cap="flat" cmpd="sng" w="76200">
            <a:solidFill>
              <a:srgbClr val="000000"/>
            </a:solidFill>
            <a:prstDash val="solid"/>
            <a:round/>
            <a:headEnd len="med" w="med" type="none"/>
            <a:tailEnd len="med" w="med" type="none"/>
          </a:ln>
        </p:spPr>
      </p:pic>
      <p:cxnSp>
        <p:nvCxnSpPr>
          <p:cNvPr id="371" name="Shape 371"/>
          <p:cNvCxnSpPr/>
          <p:nvPr/>
        </p:nvCxnSpPr>
        <p:spPr>
          <a:xfrm rot="10800000">
            <a:off x="936113" y="1582413"/>
            <a:ext cx="5700" cy="1738200"/>
          </a:xfrm>
          <a:prstGeom prst="straightConnector1">
            <a:avLst/>
          </a:prstGeom>
          <a:noFill/>
          <a:ln cap="flat" cmpd="sng" w="28575">
            <a:solidFill>
              <a:srgbClr val="00FF00"/>
            </a:solidFill>
            <a:prstDash val="solid"/>
            <a:round/>
            <a:headEnd len="lg" w="lg" type="none"/>
            <a:tailEnd len="lg" w="lg" type="stealth"/>
          </a:ln>
        </p:spPr>
      </p:cxnSp>
      <p:sp>
        <p:nvSpPr>
          <p:cNvPr id="372" name="Shape 372"/>
          <p:cNvSpPr/>
          <p:nvPr/>
        </p:nvSpPr>
        <p:spPr>
          <a:xfrm>
            <a:off x="1325075" y="2168150"/>
            <a:ext cx="370800" cy="572700"/>
          </a:xfrm>
          <a:prstGeom prst="up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73" name="Shape 373"/>
          <p:cNvSpPr txBox="1"/>
          <p:nvPr/>
        </p:nvSpPr>
        <p:spPr>
          <a:xfrm>
            <a:off x="899075" y="1113163"/>
            <a:ext cx="1222800" cy="373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puzzelstuk 1</a:t>
            </a:r>
          </a:p>
        </p:txBody>
      </p:sp>
      <p:sp>
        <p:nvSpPr>
          <p:cNvPr id="374" name="Shape 374"/>
          <p:cNvSpPr txBox="1"/>
          <p:nvPr/>
        </p:nvSpPr>
        <p:spPr>
          <a:xfrm>
            <a:off x="2302638" y="1113163"/>
            <a:ext cx="1222800" cy="3738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00FF"/>
                </a:solidFill>
              </a:rPr>
              <a:t>puzzelstuk 2</a:t>
            </a:r>
          </a:p>
        </p:txBody>
      </p:sp>
      <p:cxnSp>
        <p:nvCxnSpPr>
          <p:cNvPr id="375" name="Shape 375"/>
          <p:cNvCxnSpPr/>
          <p:nvPr/>
        </p:nvCxnSpPr>
        <p:spPr>
          <a:xfrm flipH="1">
            <a:off x="6117125" y="1772050"/>
            <a:ext cx="3000" cy="945600"/>
          </a:xfrm>
          <a:prstGeom prst="straightConnector1">
            <a:avLst/>
          </a:prstGeom>
          <a:noFill/>
          <a:ln cap="flat" cmpd="sng" w="38100">
            <a:solidFill>
              <a:srgbClr val="45818E"/>
            </a:solidFill>
            <a:prstDash val="solid"/>
            <a:round/>
            <a:headEnd len="lg" w="lg" type="none"/>
            <a:tailEnd len="lg" w="lg" type="stealth"/>
          </a:ln>
        </p:spPr>
      </p:cxnSp>
      <p:sp>
        <p:nvSpPr>
          <p:cNvPr id="376" name="Shape 376"/>
          <p:cNvSpPr txBox="1"/>
          <p:nvPr/>
        </p:nvSpPr>
        <p:spPr>
          <a:xfrm>
            <a:off x="6952725" y="1043200"/>
            <a:ext cx="1911900" cy="14064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LUT:   matches</a:t>
            </a:r>
          </a:p>
          <a:p>
            <a:pPr indent="0" lvl="0" marL="0" marR="0" rtl="0" algn="l">
              <a:lnSpc>
                <a:spcPct val="100000"/>
              </a:lnSpc>
              <a:spcBef>
                <a:spcPts val="0"/>
              </a:spcBef>
              <a:spcAft>
                <a:spcPts val="0"/>
              </a:spcAft>
              <a:buNone/>
            </a:pPr>
            <a:r>
              <a:rPr lang="en"/>
              <a:t>[ puzzelstuk 1,</a:t>
            </a:r>
          </a:p>
          <a:p>
            <a:pPr indent="0" lvl="0" marL="0" marR="0" rtl="0" algn="l">
              <a:lnSpc>
                <a:spcPct val="100000"/>
              </a:lnSpc>
              <a:spcBef>
                <a:spcPts val="0"/>
              </a:spcBef>
              <a:spcAft>
                <a:spcPts val="0"/>
              </a:spcAft>
              <a:buNone/>
            </a:pPr>
            <a:r>
              <a:rPr lang="en"/>
              <a:t>  puzzelstuk 2,</a:t>
            </a:r>
          </a:p>
          <a:p>
            <a:pPr indent="0" lvl="0" marL="0" marR="0" rtl="0" algn="l">
              <a:lnSpc>
                <a:spcPct val="100000"/>
              </a:lnSpc>
              <a:spcBef>
                <a:spcPts val="0"/>
              </a:spcBef>
              <a:spcAft>
                <a:spcPts val="0"/>
              </a:spcAft>
              <a:buNone/>
            </a:pPr>
            <a:r>
              <a:rPr lang="en"/>
              <a:t>  edge puzzelstuk 1,</a:t>
            </a:r>
          </a:p>
          <a:p>
            <a:pPr indent="0" lvl="0" marL="0" marR="0" rtl="0" algn="l">
              <a:lnSpc>
                <a:spcPct val="100000"/>
              </a:lnSpc>
              <a:spcBef>
                <a:spcPts val="0"/>
              </a:spcBef>
              <a:spcAft>
                <a:spcPts val="0"/>
              </a:spcAft>
              <a:buNone/>
            </a:pPr>
            <a:r>
              <a:rPr lang="en"/>
              <a:t>  edge puzzelstuk 2 ]</a:t>
            </a:r>
          </a:p>
          <a:p>
            <a:pPr indent="0" lvl="0" marL="0" marR="0" rtl="0" algn="l">
              <a:lnSpc>
                <a:spcPct val="100000"/>
              </a:lnSpc>
              <a:spcBef>
                <a:spcPts val="0"/>
              </a:spcBef>
              <a:spcAft>
                <a:spcPts val="0"/>
              </a:spcAft>
              <a:buNone/>
            </a:pPr>
            <a:r>
              <a:rPr lang="en"/>
              <a:t> = gewicht</a:t>
            </a:r>
          </a:p>
        </p:txBody>
      </p:sp>
      <p:sp>
        <p:nvSpPr>
          <p:cNvPr id="377" name="Shape 377"/>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p:nvPr/>
        </p:nvSpPr>
        <p:spPr>
          <a:xfrm>
            <a:off x="3301100" y="2656300"/>
            <a:ext cx="2683200" cy="1310700"/>
          </a:xfrm>
          <a:prstGeom prst="rect">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383" name="Shape 383"/>
          <p:cNvSpPr/>
          <p:nvPr/>
        </p:nvSpPr>
        <p:spPr>
          <a:xfrm>
            <a:off x="3301100" y="1120975"/>
            <a:ext cx="2683200" cy="1310700"/>
          </a:xfrm>
          <a:prstGeom prst="rect">
            <a:avLst/>
          </a:prstGeom>
          <a:solidFill>
            <a:srgbClr val="000000"/>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384" name="Shape 384"/>
          <p:cNvSpPr/>
          <p:nvPr/>
        </p:nvSpPr>
        <p:spPr>
          <a:xfrm>
            <a:off x="634100" y="2656298"/>
            <a:ext cx="970800" cy="1310700"/>
          </a:xfrm>
          <a:prstGeom prst="rect">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385" name="Shape 385"/>
          <p:cNvSpPr/>
          <p:nvPr/>
        </p:nvSpPr>
        <p:spPr>
          <a:xfrm>
            <a:off x="634100" y="1120975"/>
            <a:ext cx="970800" cy="1310700"/>
          </a:xfrm>
          <a:prstGeom prst="rect">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386" name="Shape 386"/>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t>look-up-table mapping</a:t>
            </a:r>
          </a:p>
        </p:txBody>
      </p:sp>
      <p:sp>
        <p:nvSpPr>
          <p:cNvPr id="387" name="Shape 387"/>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pic>
        <p:nvPicPr>
          <p:cNvPr id="388" name="Shape 388"/>
          <p:cNvPicPr preferRelativeResize="0"/>
          <p:nvPr/>
        </p:nvPicPr>
        <p:blipFill>
          <a:blip r:embed="rId3">
            <a:alphaModFix/>
          </a:blip>
          <a:stretch>
            <a:fillRect/>
          </a:stretch>
        </p:blipFill>
        <p:spPr>
          <a:xfrm>
            <a:off x="3409312" y="1234513"/>
            <a:ext cx="723250" cy="1089350"/>
          </a:xfrm>
          <a:prstGeom prst="rect">
            <a:avLst/>
          </a:prstGeom>
          <a:noFill/>
          <a:ln cap="flat" cmpd="sng" w="19050">
            <a:solidFill>
              <a:srgbClr val="FF0000"/>
            </a:solidFill>
            <a:prstDash val="solid"/>
            <a:round/>
            <a:headEnd len="med" w="med" type="none"/>
            <a:tailEnd len="med" w="med" type="none"/>
          </a:ln>
        </p:spPr>
      </p:pic>
      <p:pic>
        <p:nvPicPr>
          <p:cNvPr id="389" name="Shape 389"/>
          <p:cNvPicPr preferRelativeResize="0"/>
          <p:nvPr/>
        </p:nvPicPr>
        <p:blipFill>
          <a:blip r:embed="rId4">
            <a:alphaModFix/>
          </a:blip>
          <a:stretch>
            <a:fillRect/>
          </a:stretch>
        </p:blipFill>
        <p:spPr>
          <a:xfrm>
            <a:off x="754062" y="1234512"/>
            <a:ext cx="723250" cy="1089335"/>
          </a:xfrm>
          <a:prstGeom prst="rect">
            <a:avLst/>
          </a:prstGeom>
          <a:noFill/>
          <a:ln cap="flat" cmpd="sng" w="19050">
            <a:solidFill>
              <a:srgbClr val="FF0000"/>
            </a:solidFill>
            <a:prstDash val="solid"/>
            <a:round/>
            <a:headEnd len="med" w="med" type="none"/>
            <a:tailEnd len="med" w="med" type="none"/>
          </a:ln>
        </p:spPr>
      </p:pic>
      <p:pic>
        <p:nvPicPr>
          <p:cNvPr id="390" name="Shape 390"/>
          <p:cNvPicPr preferRelativeResize="0"/>
          <p:nvPr/>
        </p:nvPicPr>
        <p:blipFill>
          <a:blip r:embed="rId5">
            <a:alphaModFix/>
          </a:blip>
          <a:stretch>
            <a:fillRect/>
          </a:stretch>
        </p:blipFill>
        <p:spPr>
          <a:xfrm>
            <a:off x="5160612" y="1234513"/>
            <a:ext cx="723250" cy="1089353"/>
          </a:xfrm>
          <a:prstGeom prst="rect">
            <a:avLst/>
          </a:prstGeom>
          <a:noFill/>
          <a:ln cap="flat" cmpd="sng" w="19050">
            <a:solidFill>
              <a:srgbClr val="FF0000"/>
            </a:solidFill>
            <a:prstDash val="solid"/>
            <a:round/>
            <a:headEnd len="med" w="med" type="none"/>
            <a:tailEnd len="med" w="med" type="none"/>
          </a:ln>
        </p:spPr>
      </p:pic>
      <p:pic>
        <p:nvPicPr>
          <p:cNvPr id="391" name="Shape 391"/>
          <p:cNvPicPr preferRelativeResize="0"/>
          <p:nvPr/>
        </p:nvPicPr>
        <p:blipFill>
          <a:blip r:embed="rId6">
            <a:alphaModFix/>
          </a:blip>
          <a:stretch>
            <a:fillRect/>
          </a:stretch>
        </p:blipFill>
        <p:spPr>
          <a:xfrm>
            <a:off x="4284961" y="1234512"/>
            <a:ext cx="723250" cy="1089349"/>
          </a:xfrm>
          <a:prstGeom prst="rect">
            <a:avLst/>
          </a:prstGeom>
          <a:noFill/>
          <a:ln cap="flat" cmpd="sng" w="19050">
            <a:solidFill>
              <a:srgbClr val="FF0000"/>
            </a:solidFill>
            <a:prstDash val="solid"/>
            <a:round/>
            <a:headEnd len="med" w="med" type="none"/>
            <a:tailEnd len="med" w="med" type="none"/>
          </a:ln>
        </p:spPr>
      </p:pic>
      <p:sp>
        <p:nvSpPr>
          <p:cNvPr id="392" name="Shape 392"/>
          <p:cNvSpPr/>
          <p:nvPr/>
        </p:nvSpPr>
        <p:spPr>
          <a:xfrm>
            <a:off x="1910775" y="1524338"/>
            <a:ext cx="747300" cy="509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393" name="Shape 393"/>
          <p:cNvPicPr preferRelativeResize="0"/>
          <p:nvPr/>
        </p:nvPicPr>
        <p:blipFill>
          <a:blip r:embed="rId3">
            <a:alphaModFix/>
          </a:blip>
          <a:stretch>
            <a:fillRect/>
          </a:stretch>
        </p:blipFill>
        <p:spPr>
          <a:xfrm>
            <a:off x="3409312" y="2768337"/>
            <a:ext cx="723250" cy="1089350"/>
          </a:xfrm>
          <a:prstGeom prst="rect">
            <a:avLst/>
          </a:prstGeom>
          <a:noFill/>
          <a:ln>
            <a:noFill/>
          </a:ln>
        </p:spPr>
      </p:pic>
      <p:pic>
        <p:nvPicPr>
          <p:cNvPr id="394" name="Shape 394"/>
          <p:cNvPicPr preferRelativeResize="0"/>
          <p:nvPr/>
        </p:nvPicPr>
        <p:blipFill>
          <a:blip r:embed="rId4">
            <a:alphaModFix/>
          </a:blip>
          <a:stretch>
            <a:fillRect/>
          </a:stretch>
        </p:blipFill>
        <p:spPr>
          <a:xfrm>
            <a:off x="754062" y="2768338"/>
            <a:ext cx="723250" cy="1089335"/>
          </a:xfrm>
          <a:prstGeom prst="rect">
            <a:avLst/>
          </a:prstGeom>
          <a:noFill/>
          <a:ln>
            <a:noFill/>
          </a:ln>
        </p:spPr>
      </p:pic>
      <p:pic>
        <p:nvPicPr>
          <p:cNvPr id="395" name="Shape 395"/>
          <p:cNvPicPr preferRelativeResize="0"/>
          <p:nvPr/>
        </p:nvPicPr>
        <p:blipFill>
          <a:blip r:embed="rId5">
            <a:alphaModFix/>
          </a:blip>
          <a:stretch>
            <a:fillRect/>
          </a:stretch>
        </p:blipFill>
        <p:spPr>
          <a:xfrm>
            <a:off x="5160612" y="2768338"/>
            <a:ext cx="723250" cy="1089353"/>
          </a:xfrm>
          <a:prstGeom prst="rect">
            <a:avLst/>
          </a:prstGeom>
          <a:noFill/>
          <a:ln>
            <a:noFill/>
          </a:ln>
        </p:spPr>
      </p:pic>
      <p:pic>
        <p:nvPicPr>
          <p:cNvPr id="396" name="Shape 396"/>
          <p:cNvPicPr preferRelativeResize="0"/>
          <p:nvPr/>
        </p:nvPicPr>
        <p:blipFill>
          <a:blip r:embed="rId6">
            <a:alphaModFix/>
          </a:blip>
          <a:stretch>
            <a:fillRect/>
          </a:stretch>
        </p:blipFill>
        <p:spPr>
          <a:xfrm>
            <a:off x="4284961" y="2768338"/>
            <a:ext cx="723250" cy="1089349"/>
          </a:xfrm>
          <a:prstGeom prst="rect">
            <a:avLst/>
          </a:prstGeom>
          <a:noFill/>
          <a:ln>
            <a:noFill/>
          </a:ln>
        </p:spPr>
      </p:pic>
      <p:sp>
        <p:nvSpPr>
          <p:cNvPr id="397" name="Shape 397"/>
          <p:cNvSpPr/>
          <p:nvPr/>
        </p:nvSpPr>
        <p:spPr>
          <a:xfrm>
            <a:off x="1910775" y="3056788"/>
            <a:ext cx="747300" cy="509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398" name="Shape 398"/>
          <p:cNvCxnSpPr/>
          <p:nvPr/>
        </p:nvCxnSpPr>
        <p:spPr>
          <a:xfrm>
            <a:off x="1479703" y="2768338"/>
            <a:ext cx="0" cy="1089300"/>
          </a:xfrm>
          <a:prstGeom prst="straightConnector1">
            <a:avLst/>
          </a:prstGeom>
          <a:noFill/>
          <a:ln cap="flat" cmpd="sng" w="19050">
            <a:solidFill>
              <a:srgbClr val="FF0000"/>
            </a:solidFill>
            <a:prstDash val="solid"/>
            <a:round/>
            <a:headEnd len="lg" w="lg" type="none"/>
            <a:tailEnd len="lg" w="lg" type="none"/>
          </a:ln>
        </p:spPr>
      </p:cxnSp>
      <p:cxnSp>
        <p:nvCxnSpPr>
          <p:cNvPr id="399" name="Shape 399"/>
          <p:cNvCxnSpPr/>
          <p:nvPr/>
        </p:nvCxnSpPr>
        <p:spPr>
          <a:xfrm>
            <a:off x="5890811" y="2768338"/>
            <a:ext cx="0" cy="1089300"/>
          </a:xfrm>
          <a:prstGeom prst="straightConnector1">
            <a:avLst/>
          </a:prstGeom>
          <a:noFill/>
          <a:ln cap="flat" cmpd="sng" w="19050">
            <a:solidFill>
              <a:srgbClr val="FF0000"/>
            </a:solidFill>
            <a:prstDash val="solid"/>
            <a:round/>
            <a:headEnd len="lg" w="lg" type="none"/>
            <a:tailEnd len="lg" w="lg" type="none"/>
          </a:ln>
        </p:spPr>
      </p:cxnSp>
      <p:sp>
        <p:nvSpPr>
          <p:cNvPr id="400" name="Shape 400"/>
          <p:cNvSpPr txBox="1"/>
          <p:nvPr/>
        </p:nvSpPr>
        <p:spPr>
          <a:xfrm>
            <a:off x="6738125" y="1076000"/>
            <a:ext cx="1911900" cy="14064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LUT:   afstand</a:t>
            </a:r>
          </a:p>
          <a:p>
            <a:pPr indent="0" lvl="0" marL="0" marR="0" rtl="0" algn="l">
              <a:lnSpc>
                <a:spcPct val="100000"/>
              </a:lnSpc>
              <a:spcBef>
                <a:spcPts val="0"/>
              </a:spcBef>
              <a:spcAft>
                <a:spcPts val="0"/>
              </a:spcAft>
              <a:buNone/>
            </a:pPr>
            <a:r>
              <a:rPr lang="en"/>
              <a:t>[ puzzelstuk 1,</a:t>
            </a:r>
          </a:p>
          <a:p>
            <a:pPr indent="0" lvl="0" marL="0" marR="0" rtl="0" algn="l">
              <a:lnSpc>
                <a:spcPct val="100000"/>
              </a:lnSpc>
              <a:spcBef>
                <a:spcPts val="0"/>
              </a:spcBef>
              <a:spcAft>
                <a:spcPts val="0"/>
              </a:spcAft>
              <a:buNone/>
            </a:pPr>
            <a:r>
              <a:rPr lang="en"/>
              <a:t>  puzzelstuk 2,</a:t>
            </a:r>
          </a:p>
          <a:p>
            <a:pPr indent="0" lvl="0" marL="0" marR="0" rtl="0" algn="l">
              <a:lnSpc>
                <a:spcPct val="100000"/>
              </a:lnSpc>
              <a:spcBef>
                <a:spcPts val="0"/>
              </a:spcBef>
              <a:spcAft>
                <a:spcPts val="0"/>
              </a:spcAft>
              <a:buNone/>
            </a:pPr>
            <a:r>
              <a:rPr lang="en"/>
              <a:t>  edge puzzelstuk 1,</a:t>
            </a:r>
          </a:p>
          <a:p>
            <a:pPr indent="0" lvl="0" marL="0" marR="0" rtl="0" algn="l">
              <a:lnSpc>
                <a:spcPct val="100000"/>
              </a:lnSpc>
              <a:spcBef>
                <a:spcPts val="0"/>
              </a:spcBef>
              <a:spcAft>
                <a:spcPts val="0"/>
              </a:spcAft>
              <a:buNone/>
            </a:pPr>
            <a:r>
              <a:rPr lang="en"/>
              <a:t>  edge puzzelstuk 2 ]</a:t>
            </a:r>
          </a:p>
          <a:p>
            <a:pPr indent="0" lvl="0" marL="0" marR="0" rtl="0" algn="l">
              <a:lnSpc>
                <a:spcPct val="100000"/>
              </a:lnSpc>
              <a:spcBef>
                <a:spcPts val="0"/>
              </a:spcBef>
              <a:spcAft>
                <a:spcPts val="0"/>
              </a:spcAft>
              <a:buNone/>
            </a:pPr>
            <a:r>
              <a:rPr lang="en"/>
              <a:t> = afstand</a:t>
            </a:r>
          </a:p>
        </p:txBody>
      </p:sp>
      <p:sp>
        <p:nvSpPr>
          <p:cNvPr id="401" name="Shape 401"/>
          <p:cNvSpPr txBox="1"/>
          <p:nvPr/>
        </p:nvSpPr>
        <p:spPr>
          <a:xfrm>
            <a:off x="6684875" y="2723050"/>
            <a:ext cx="2018400" cy="11772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LUT:   matches</a:t>
            </a:r>
          </a:p>
          <a:p>
            <a:pPr indent="0" lvl="0" marL="0" marR="0" rtl="0" algn="l">
              <a:lnSpc>
                <a:spcPct val="100000"/>
              </a:lnSpc>
              <a:spcBef>
                <a:spcPts val="0"/>
              </a:spcBef>
              <a:spcAft>
                <a:spcPts val="0"/>
              </a:spcAft>
              <a:buNone/>
            </a:pPr>
            <a:r>
              <a:rPr lang="en"/>
              <a:t>[ puzzelstuk 1,</a:t>
            </a:r>
          </a:p>
          <a:p>
            <a:pPr indent="0" lvl="0" marL="0" marR="0" rtl="0" algn="l">
              <a:lnSpc>
                <a:spcPct val="100000"/>
              </a:lnSpc>
              <a:spcBef>
                <a:spcPts val="0"/>
              </a:spcBef>
              <a:spcAft>
                <a:spcPts val="0"/>
              </a:spcAft>
              <a:buNone/>
            </a:pPr>
            <a:r>
              <a:rPr lang="en"/>
              <a:t>  edge puzzelstuk 1 ]</a:t>
            </a:r>
          </a:p>
          <a:p>
            <a:pPr indent="0" lvl="0" marL="0" marR="0" rtl="0" algn="l">
              <a:lnSpc>
                <a:spcPct val="100000"/>
              </a:lnSpc>
              <a:spcBef>
                <a:spcPts val="0"/>
              </a:spcBef>
              <a:spcAft>
                <a:spcPts val="0"/>
              </a:spcAft>
              <a:buNone/>
            </a:pPr>
            <a:r>
              <a:rPr lang="en"/>
              <a:t> = [</a:t>
            </a:r>
            <a:r>
              <a:rPr lang="en">
                <a:solidFill>
                  <a:schemeClr val="dk1"/>
                </a:solidFill>
              </a:rPr>
              <a:t>stuk, edge, afstand</a:t>
            </a:r>
            <a:r>
              <a:rPr lang="en"/>
              <a:t>]</a:t>
            </a:r>
          </a:p>
        </p:txBody>
      </p:sp>
      <p:cxnSp>
        <p:nvCxnSpPr>
          <p:cNvPr id="402" name="Shape 402"/>
          <p:cNvCxnSpPr>
            <a:stCxn id="400" idx="2"/>
            <a:endCxn id="401" idx="0"/>
          </p:cNvCxnSpPr>
          <p:nvPr/>
        </p:nvCxnSpPr>
        <p:spPr>
          <a:xfrm>
            <a:off x="7694075" y="2482400"/>
            <a:ext cx="0" cy="240600"/>
          </a:xfrm>
          <a:prstGeom prst="straightConnector1">
            <a:avLst/>
          </a:prstGeom>
          <a:noFill/>
          <a:ln cap="flat" cmpd="sng" w="9525">
            <a:solidFill>
              <a:srgbClr val="BF9000"/>
            </a:solidFill>
            <a:prstDash val="solid"/>
            <a:round/>
            <a:headEnd len="lg" w="lg" type="none"/>
            <a:tailEnd len="lg" w="lg" type="stealth"/>
          </a:ln>
        </p:spPr>
      </p:cxnSp>
      <p:sp>
        <p:nvSpPr>
          <p:cNvPr id="403" name="Shape 403"/>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b</a:t>
            </a:r>
            <a:r>
              <a:rPr lang="en"/>
              <a:t>este</a:t>
            </a:r>
            <a:r>
              <a:rPr lang="en"/>
              <a:t> match</a:t>
            </a:r>
          </a:p>
        </p:txBody>
      </p:sp>
      <p:sp>
        <p:nvSpPr>
          <p:cNvPr id="409" name="Shape 409"/>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graphicFrame>
        <p:nvGraphicFramePr>
          <p:cNvPr id="410" name="Shape 410"/>
          <p:cNvGraphicFramePr/>
          <p:nvPr/>
        </p:nvGraphicFramePr>
        <p:xfrm>
          <a:off x="752550" y="1559925"/>
          <a:ext cx="3000000" cy="3000000"/>
        </p:xfrm>
        <a:graphic>
          <a:graphicData uri="http://schemas.openxmlformats.org/drawingml/2006/table">
            <a:tbl>
              <a:tblPr>
                <a:noFill/>
                <a:tableStyleId>{12721D87-962A-4EF9-8226-4EB485132FAE}</a:tableStyleId>
              </a:tblPr>
              <a:tblGrid>
                <a:gridCol w="640225"/>
                <a:gridCol w="640225"/>
                <a:gridCol w="640225"/>
                <a:gridCol w="640225"/>
              </a:tblGrid>
              <a:tr h="593425">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9CB9C"/>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9CB9C"/>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9CB9C"/>
                    </a:solidFill>
                  </a:tcPr>
                </a:tc>
              </a:tr>
              <a:tr h="593425">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D5A6BD"/>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19050">
                      <a:solidFill>
                        <a:srgbClr val="FF0000"/>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r>
              <a:tr h="593425">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D5A6BD"/>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19050">
                      <a:solidFill>
                        <a:srgbClr val="FF0000"/>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19050">
                      <a:solidFill>
                        <a:srgbClr val="FF0000"/>
                      </a:solidFill>
                      <a:prstDash val="solid"/>
                      <a:round/>
                      <a:headEnd len="med" w="med" type="none"/>
                      <a:tailEnd len="med" w="med" type="none"/>
                    </a:lnL>
                    <a:lnR cap="flat" cmpd="sng" w="19050">
                      <a:solidFill>
                        <a:srgbClr val="FF0000"/>
                      </a:solidFill>
                      <a:prstDash val="solid"/>
                      <a:round/>
                      <a:headEnd len="med" w="med" type="none"/>
                      <a:tailEnd len="med" w="med" type="none"/>
                    </a:lnR>
                    <a:lnT cap="flat" cmpd="sng" w="19050">
                      <a:solidFill>
                        <a:srgbClr val="FF0000"/>
                      </a:solidFill>
                      <a:prstDash val="solid"/>
                      <a:round/>
                      <a:headEnd len="med" w="med" type="none"/>
                      <a:tailEnd len="med" w="med" type="none"/>
                    </a:lnT>
                    <a:lnB cap="flat" cmpd="sng" w="19050">
                      <a:solidFill>
                        <a:srgbClr val="FF0000"/>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19050">
                      <a:solidFill>
                        <a:srgbClr val="FF0000"/>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r>
              <a:tr h="593425">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D5A6BD"/>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19050">
                      <a:solidFill>
                        <a:srgbClr val="FF0000"/>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c>
                  <a:txBody>
                    <a:bodyPr>
                      <a:noAutofit/>
                    </a:bodyPr>
                    <a:lstStyle/>
                    <a:p>
                      <a:pPr indent="0" lvl="0" marL="0">
                        <a:spcBef>
                          <a:spcPts val="0"/>
                        </a:spcBef>
                        <a:buNone/>
                      </a:pPr>
                      <a:r>
                        <a:t/>
                      </a:r>
                      <a:endParaRPr/>
                    </a:p>
                  </a:txBody>
                  <a:tcPr marT="91425" marB="91425" marR="91425" marL="91425">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B6D7A8"/>
                    </a:solidFill>
                  </a:tcPr>
                </a:tc>
              </a:tr>
            </a:tbl>
          </a:graphicData>
        </a:graphic>
      </p:graphicFrame>
      <p:sp>
        <p:nvSpPr>
          <p:cNvPr id="411" name="Shape 411"/>
          <p:cNvSpPr txBox="1"/>
          <p:nvPr/>
        </p:nvSpPr>
        <p:spPr>
          <a:xfrm>
            <a:off x="6514125" y="2442525"/>
            <a:ext cx="2018400" cy="11772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best</a:t>
            </a:r>
            <a:r>
              <a:rPr lang="en"/>
              <a:t> match</a:t>
            </a:r>
          </a:p>
          <a:p>
            <a:pPr indent="0" lvl="0" marL="0" marR="0" rtl="0" algn="l">
              <a:lnSpc>
                <a:spcPct val="100000"/>
              </a:lnSpc>
              <a:spcBef>
                <a:spcPts val="0"/>
              </a:spcBef>
              <a:spcAft>
                <a:spcPts val="0"/>
              </a:spcAft>
              <a:buNone/>
            </a:pPr>
            <a:r>
              <a:rPr lang="en"/>
              <a:t>[ x, y] =</a:t>
            </a:r>
          </a:p>
          <a:p>
            <a:pPr indent="0" lvl="0" marL="0" marR="0" rtl="0" algn="l">
              <a:lnSpc>
                <a:spcPct val="100000"/>
              </a:lnSpc>
              <a:spcBef>
                <a:spcPts val="0"/>
              </a:spcBef>
              <a:spcAft>
                <a:spcPts val="0"/>
              </a:spcAft>
              <a:buNone/>
            </a:pPr>
            <a:r>
              <a:rPr lang="en"/>
              <a:t>[stuk , top edge]</a:t>
            </a:r>
          </a:p>
        </p:txBody>
      </p:sp>
      <p:sp>
        <p:nvSpPr>
          <p:cNvPr id="412" name="Shape 412"/>
          <p:cNvSpPr txBox="1"/>
          <p:nvPr/>
        </p:nvSpPr>
        <p:spPr>
          <a:xfrm>
            <a:off x="1383650" y="1566375"/>
            <a:ext cx="1929900" cy="5934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400"/>
              <a:t>Stap 1</a:t>
            </a:r>
          </a:p>
        </p:txBody>
      </p:sp>
      <p:sp>
        <p:nvSpPr>
          <p:cNvPr id="413" name="Shape 413"/>
          <p:cNvSpPr txBox="1"/>
          <p:nvPr/>
        </p:nvSpPr>
        <p:spPr>
          <a:xfrm rot="-3622844">
            <a:off x="147312" y="2681636"/>
            <a:ext cx="1765155" cy="648802"/>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400"/>
              <a:t>s</a:t>
            </a:r>
            <a:r>
              <a:rPr lang="en" sz="2400"/>
              <a:t>tap 2</a:t>
            </a:r>
          </a:p>
        </p:txBody>
      </p:sp>
      <p:sp>
        <p:nvSpPr>
          <p:cNvPr id="414" name="Shape 414"/>
          <p:cNvSpPr txBox="1"/>
          <p:nvPr/>
        </p:nvSpPr>
        <p:spPr>
          <a:xfrm>
            <a:off x="650025" y="1553475"/>
            <a:ext cx="851700" cy="6063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sz="1800"/>
              <a:t>Seed</a:t>
            </a:r>
          </a:p>
        </p:txBody>
      </p:sp>
      <p:sp>
        <p:nvSpPr>
          <p:cNvPr id="415" name="Shape 415"/>
          <p:cNvSpPr txBox="1"/>
          <p:nvPr/>
        </p:nvSpPr>
        <p:spPr>
          <a:xfrm>
            <a:off x="6514125" y="672625"/>
            <a:ext cx="2018400" cy="11772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LUT:   matches</a:t>
            </a:r>
          </a:p>
          <a:p>
            <a:pPr indent="0" lvl="0" marL="0" marR="0" rtl="0" algn="l">
              <a:lnSpc>
                <a:spcPct val="100000"/>
              </a:lnSpc>
              <a:spcBef>
                <a:spcPts val="0"/>
              </a:spcBef>
              <a:spcAft>
                <a:spcPts val="0"/>
              </a:spcAft>
              <a:buNone/>
            </a:pPr>
            <a:r>
              <a:rPr lang="en"/>
              <a:t>[ puzzelstuk 1,</a:t>
            </a:r>
          </a:p>
          <a:p>
            <a:pPr indent="0" lvl="0" marL="0" marR="0" rtl="0" algn="l">
              <a:lnSpc>
                <a:spcPct val="100000"/>
              </a:lnSpc>
              <a:spcBef>
                <a:spcPts val="0"/>
              </a:spcBef>
              <a:spcAft>
                <a:spcPts val="0"/>
              </a:spcAft>
              <a:buNone/>
            </a:pPr>
            <a:r>
              <a:rPr lang="en"/>
              <a:t>  edge puzzelstuk 1 ]</a:t>
            </a:r>
          </a:p>
          <a:p>
            <a:pPr indent="0" lvl="0" marL="0" marR="0" rtl="0" algn="l">
              <a:lnSpc>
                <a:spcPct val="100000"/>
              </a:lnSpc>
              <a:spcBef>
                <a:spcPts val="0"/>
              </a:spcBef>
              <a:spcAft>
                <a:spcPts val="0"/>
              </a:spcAft>
              <a:buNone/>
            </a:pPr>
            <a:r>
              <a:rPr lang="en"/>
              <a:t> = [</a:t>
            </a:r>
            <a:r>
              <a:rPr lang="en">
                <a:solidFill>
                  <a:schemeClr val="dk1"/>
                </a:solidFill>
              </a:rPr>
              <a:t>stuk, edge, afstand</a:t>
            </a:r>
            <a:r>
              <a:rPr lang="en"/>
              <a:t>]</a:t>
            </a:r>
          </a:p>
        </p:txBody>
      </p:sp>
      <p:graphicFrame>
        <p:nvGraphicFramePr>
          <p:cNvPr id="416" name="Shape 416"/>
          <p:cNvGraphicFramePr/>
          <p:nvPr/>
        </p:nvGraphicFramePr>
        <p:xfrm>
          <a:off x="4449800" y="504688"/>
          <a:ext cx="3000000" cy="3000000"/>
        </p:xfrm>
        <a:graphic>
          <a:graphicData uri="http://schemas.openxmlformats.org/drawingml/2006/table">
            <a:tbl>
              <a:tblPr>
                <a:noFill/>
                <a:tableStyleId>{12721D87-962A-4EF9-8226-4EB485132FAE}</a:tableStyleId>
              </a:tblPr>
              <a:tblGrid>
                <a:gridCol w="759350"/>
                <a:gridCol w="690750"/>
              </a:tblGrid>
              <a:tr h="401175">
                <a:tc>
                  <a:txBody>
                    <a:bodyPr>
                      <a:noAutofit/>
                    </a:bodyPr>
                    <a:lstStyle/>
                    <a:p>
                      <a:pPr indent="0" lvl="0" marL="0" rtl="0">
                        <a:spcBef>
                          <a:spcPts val="0"/>
                        </a:spcBef>
                        <a:buNone/>
                      </a:pPr>
                      <a:r>
                        <a:rPr lang="en"/>
                        <a:t>richting</a:t>
                      </a:r>
                    </a:p>
                  </a:txBody>
                  <a:tcPr marT="91425" marB="91425" marR="91425" marL="91425"/>
                </a:tc>
                <a:tc>
                  <a:txBody>
                    <a:bodyPr>
                      <a:noAutofit/>
                    </a:bodyPr>
                    <a:lstStyle/>
                    <a:p>
                      <a:pPr indent="0" lvl="0" marL="0" rtl="0">
                        <a:spcBef>
                          <a:spcPts val="0"/>
                        </a:spcBef>
                        <a:buNone/>
                      </a:pPr>
                      <a:r>
                        <a:rPr lang="en"/>
                        <a:t>index</a:t>
                      </a:r>
                    </a:p>
                  </a:txBody>
                  <a:tcPr marT="91425" marB="91425" marR="91425" marL="91425"/>
                </a:tc>
              </a:tr>
              <a:tr h="385600">
                <a:tc>
                  <a:txBody>
                    <a:bodyPr>
                      <a:noAutofit/>
                    </a:bodyPr>
                    <a:lstStyle/>
                    <a:p>
                      <a:pPr indent="0" lvl="0" marL="0" rtl="0">
                        <a:spcBef>
                          <a:spcPts val="0"/>
                        </a:spcBef>
                        <a:buNone/>
                      </a:pPr>
                      <a:r>
                        <a:rPr lang="en"/>
                        <a:t>North</a:t>
                      </a:r>
                    </a:p>
                  </a:txBody>
                  <a:tcPr marT="91425" marB="91425" marR="91425" marL="91425"/>
                </a:tc>
                <a:tc>
                  <a:txBody>
                    <a:bodyPr>
                      <a:noAutofit/>
                    </a:bodyPr>
                    <a:lstStyle/>
                    <a:p>
                      <a:pPr indent="0" lvl="0" marL="0" rtl="0">
                        <a:spcBef>
                          <a:spcPts val="0"/>
                        </a:spcBef>
                        <a:buNone/>
                      </a:pPr>
                      <a:r>
                        <a:rPr lang="en"/>
                        <a:t>0</a:t>
                      </a:r>
                    </a:p>
                  </a:txBody>
                  <a:tcPr marT="91425" marB="91425" marR="91425" marL="91425"/>
                </a:tc>
              </a:tr>
              <a:tr h="385600">
                <a:tc>
                  <a:txBody>
                    <a:bodyPr>
                      <a:noAutofit/>
                    </a:bodyPr>
                    <a:lstStyle/>
                    <a:p>
                      <a:pPr indent="0" lvl="0" marL="0" rtl="0">
                        <a:spcBef>
                          <a:spcPts val="0"/>
                        </a:spcBef>
                        <a:buNone/>
                      </a:pPr>
                      <a:r>
                        <a:rPr lang="en"/>
                        <a:t>East</a:t>
                      </a:r>
                    </a:p>
                  </a:txBody>
                  <a:tcPr marT="91425" marB="91425" marR="91425" marL="91425"/>
                </a:tc>
                <a:tc>
                  <a:txBody>
                    <a:bodyPr>
                      <a:noAutofit/>
                    </a:bodyPr>
                    <a:lstStyle/>
                    <a:p>
                      <a:pPr indent="0" lvl="0" marL="0" rtl="0">
                        <a:spcBef>
                          <a:spcPts val="0"/>
                        </a:spcBef>
                        <a:buNone/>
                      </a:pPr>
                      <a:r>
                        <a:rPr lang="en"/>
                        <a:t>1</a:t>
                      </a:r>
                    </a:p>
                  </a:txBody>
                  <a:tcPr marT="91425" marB="91425" marR="91425" marL="91425"/>
                </a:tc>
              </a:tr>
              <a:tr h="385600">
                <a:tc>
                  <a:txBody>
                    <a:bodyPr>
                      <a:noAutofit/>
                    </a:bodyPr>
                    <a:lstStyle/>
                    <a:p>
                      <a:pPr indent="0" lvl="0" marL="0" rtl="0">
                        <a:spcBef>
                          <a:spcPts val="0"/>
                        </a:spcBef>
                        <a:buNone/>
                      </a:pPr>
                      <a:r>
                        <a:rPr lang="en"/>
                        <a:t>South</a:t>
                      </a:r>
                    </a:p>
                  </a:txBody>
                  <a:tcPr marT="91425" marB="91425" marR="91425" marL="91425"/>
                </a:tc>
                <a:tc>
                  <a:txBody>
                    <a:bodyPr>
                      <a:noAutofit/>
                    </a:bodyPr>
                    <a:lstStyle/>
                    <a:p>
                      <a:pPr indent="0" lvl="0" marL="0" rtl="0">
                        <a:spcBef>
                          <a:spcPts val="0"/>
                        </a:spcBef>
                        <a:buNone/>
                      </a:pPr>
                      <a:r>
                        <a:rPr lang="en"/>
                        <a:t>2</a:t>
                      </a:r>
                    </a:p>
                  </a:txBody>
                  <a:tcPr marT="91425" marB="91425" marR="91425" marL="91425"/>
                </a:tc>
              </a:tr>
              <a:tr h="385600">
                <a:tc>
                  <a:txBody>
                    <a:bodyPr>
                      <a:noAutofit/>
                    </a:bodyPr>
                    <a:lstStyle/>
                    <a:p>
                      <a:pPr indent="0" lvl="0" marL="0" rtl="0">
                        <a:spcBef>
                          <a:spcPts val="0"/>
                        </a:spcBef>
                        <a:buNone/>
                      </a:pPr>
                      <a:r>
                        <a:rPr lang="en"/>
                        <a:t>West</a:t>
                      </a:r>
                    </a:p>
                  </a:txBody>
                  <a:tcPr marT="91425" marB="91425" marR="91425" marL="91425"/>
                </a:tc>
                <a:tc>
                  <a:txBody>
                    <a:bodyPr>
                      <a:noAutofit/>
                    </a:bodyPr>
                    <a:lstStyle/>
                    <a:p>
                      <a:pPr indent="0" lvl="0" marL="0" rtl="0">
                        <a:spcBef>
                          <a:spcPts val="0"/>
                        </a:spcBef>
                        <a:buNone/>
                      </a:pPr>
                      <a:r>
                        <a:rPr lang="en"/>
                        <a:t>3</a:t>
                      </a:r>
                    </a:p>
                  </a:txBody>
                  <a:tcPr marT="91425" marB="91425" marR="91425" marL="91425"/>
                </a:tc>
              </a:tr>
            </a:tbl>
          </a:graphicData>
        </a:graphic>
      </p:graphicFrame>
      <p:sp>
        <p:nvSpPr>
          <p:cNvPr id="417" name="Shape 417"/>
          <p:cNvSpPr/>
          <p:nvPr/>
        </p:nvSpPr>
        <p:spPr>
          <a:xfrm>
            <a:off x="3603375" y="3359825"/>
            <a:ext cx="1534200" cy="1396800"/>
          </a:xfrm>
          <a:prstGeom prst="rect">
            <a:avLst/>
          </a:prstGeom>
          <a:solidFill>
            <a:srgbClr val="B6D7A8"/>
          </a:solidFill>
          <a:ln cap="flat" cmpd="sng" w="19050">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18" name="Shape 418"/>
          <p:cNvSpPr/>
          <p:nvPr/>
        </p:nvSpPr>
        <p:spPr>
          <a:xfrm>
            <a:off x="4106025" y="3861425"/>
            <a:ext cx="622500" cy="3936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19" name="Shape 419"/>
          <p:cNvSpPr txBox="1"/>
          <p:nvPr/>
        </p:nvSpPr>
        <p:spPr>
          <a:xfrm>
            <a:off x="4766500" y="3889925"/>
            <a:ext cx="339600" cy="336600"/>
          </a:xfrm>
          <a:prstGeom prst="rect">
            <a:avLst/>
          </a:prstGeom>
          <a:solidFill>
            <a:srgbClr val="FFFFFF"/>
          </a:solidFill>
          <a:ln>
            <a:noFill/>
          </a:ln>
        </p:spPr>
        <p:txBody>
          <a:bodyPr anchorCtr="0" anchor="ctr" bIns="91425" lIns="91425" rIns="91425" wrap="square" tIns="91425">
            <a:noAutofit/>
          </a:bodyPr>
          <a:lstStyle/>
          <a:p>
            <a:pPr indent="0" lvl="0" marL="0" algn="ctr">
              <a:spcBef>
                <a:spcPts val="0"/>
              </a:spcBef>
              <a:buNone/>
            </a:pPr>
            <a:r>
              <a:rPr lang="en"/>
              <a:t>N</a:t>
            </a:r>
          </a:p>
        </p:txBody>
      </p:sp>
      <p:sp>
        <p:nvSpPr>
          <p:cNvPr id="420" name="Shape 420"/>
          <p:cNvSpPr txBox="1"/>
          <p:nvPr/>
        </p:nvSpPr>
        <p:spPr>
          <a:xfrm>
            <a:off x="4200675" y="3411075"/>
            <a:ext cx="339600" cy="3366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W</a:t>
            </a:r>
          </a:p>
        </p:txBody>
      </p:sp>
      <p:cxnSp>
        <p:nvCxnSpPr>
          <p:cNvPr id="421" name="Shape 421"/>
          <p:cNvCxnSpPr/>
          <p:nvPr/>
        </p:nvCxnSpPr>
        <p:spPr>
          <a:xfrm>
            <a:off x="2679875" y="2750675"/>
            <a:ext cx="2463600" cy="613800"/>
          </a:xfrm>
          <a:prstGeom prst="straightConnector1">
            <a:avLst/>
          </a:prstGeom>
          <a:noFill/>
          <a:ln cap="flat" cmpd="sng" w="19050">
            <a:solidFill>
              <a:srgbClr val="FF0000"/>
            </a:solidFill>
            <a:prstDash val="solid"/>
            <a:round/>
            <a:headEnd len="lg" w="lg" type="none"/>
            <a:tailEnd len="lg" w="lg" type="none"/>
          </a:ln>
        </p:spPr>
      </p:cxnSp>
      <p:cxnSp>
        <p:nvCxnSpPr>
          <p:cNvPr id="422" name="Shape 422"/>
          <p:cNvCxnSpPr/>
          <p:nvPr/>
        </p:nvCxnSpPr>
        <p:spPr>
          <a:xfrm>
            <a:off x="2039875" y="3343925"/>
            <a:ext cx="1569300" cy="1417500"/>
          </a:xfrm>
          <a:prstGeom prst="straightConnector1">
            <a:avLst/>
          </a:prstGeom>
          <a:noFill/>
          <a:ln cap="flat" cmpd="sng" w="19050">
            <a:solidFill>
              <a:srgbClr val="FF0000"/>
            </a:solidFill>
            <a:prstDash val="solid"/>
            <a:round/>
            <a:headEnd len="lg" w="lg" type="none"/>
            <a:tailEnd len="lg" w="lg" type="none"/>
          </a:ln>
        </p:spPr>
      </p:cxnSp>
      <p:sp>
        <p:nvSpPr>
          <p:cNvPr id="423" name="Shape 423"/>
          <p:cNvSpPr txBox="1"/>
          <p:nvPr/>
        </p:nvSpPr>
        <p:spPr>
          <a:xfrm>
            <a:off x="1383650" y="2159775"/>
            <a:ext cx="1929900" cy="5934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sz="2400"/>
              <a:t>Stap 3</a:t>
            </a:r>
          </a:p>
        </p:txBody>
      </p:sp>
      <p:cxnSp>
        <p:nvCxnSpPr>
          <p:cNvPr id="424" name="Shape 424"/>
          <p:cNvCxnSpPr>
            <a:endCxn id="411" idx="0"/>
          </p:cNvCxnSpPr>
          <p:nvPr/>
        </p:nvCxnSpPr>
        <p:spPr>
          <a:xfrm>
            <a:off x="7522425" y="1850025"/>
            <a:ext cx="900" cy="592500"/>
          </a:xfrm>
          <a:prstGeom prst="straightConnector1">
            <a:avLst/>
          </a:prstGeom>
          <a:noFill/>
          <a:ln cap="flat" cmpd="sng" w="19050">
            <a:solidFill>
              <a:srgbClr val="BF9000"/>
            </a:solidFill>
            <a:prstDash val="solid"/>
            <a:round/>
            <a:headEnd len="lg" w="lg" type="none"/>
            <a:tailEnd len="lg" w="lg" type="stealth"/>
          </a:ln>
        </p:spPr>
      </p:cxnSp>
      <p:sp>
        <p:nvSpPr>
          <p:cNvPr id="425" name="Shape 425"/>
          <p:cNvSpPr txBox="1"/>
          <p:nvPr/>
        </p:nvSpPr>
        <p:spPr>
          <a:xfrm>
            <a:off x="4247475" y="4368775"/>
            <a:ext cx="339600" cy="3366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E</a:t>
            </a:r>
          </a:p>
        </p:txBody>
      </p:sp>
      <p:sp>
        <p:nvSpPr>
          <p:cNvPr id="426" name="Shape 426"/>
          <p:cNvSpPr txBox="1"/>
          <p:nvPr/>
        </p:nvSpPr>
        <p:spPr>
          <a:xfrm>
            <a:off x="3687800" y="3889925"/>
            <a:ext cx="339600" cy="3366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S</a:t>
            </a:r>
          </a:p>
        </p:txBody>
      </p:sp>
      <p:sp>
        <p:nvSpPr>
          <p:cNvPr id="427" name="Shape 427"/>
          <p:cNvSpPr txBox="1"/>
          <p:nvPr/>
        </p:nvSpPr>
        <p:spPr>
          <a:xfrm>
            <a:off x="278925" y="2508575"/>
            <a:ext cx="371100" cy="4764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X</a:t>
            </a:r>
          </a:p>
        </p:txBody>
      </p:sp>
      <p:sp>
        <p:nvSpPr>
          <p:cNvPr id="428" name="Shape 428"/>
          <p:cNvSpPr txBox="1"/>
          <p:nvPr/>
        </p:nvSpPr>
        <p:spPr>
          <a:xfrm>
            <a:off x="1863200" y="1201125"/>
            <a:ext cx="339600" cy="3099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Y</a:t>
            </a:r>
          </a:p>
        </p:txBody>
      </p:sp>
      <p:sp>
        <p:nvSpPr>
          <p:cNvPr id="429" name="Shape 429"/>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p:nvPr/>
        </p:nvSpPr>
        <p:spPr>
          <a:xfrm>
            <a:off x="236725" y="4094350"/>
            <a:ext cx="1519800" cy="9180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buNone/>
            </a:pPr>
            <a:r>
              <a:t/>
            </a:r>
            <a:endParaRPr/>
          </a:p>
        </p:txBody>
      </p:sp>
      <p:sp>
        <p:nvSpPr>
          <p:cNvPr id="435" name="Shape 435"/>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rtl="0">
              <a:spcBef>
                <a:spcPts val="0"/>
              </a:spcBef>
              <a:buClr>
                <a:schemeClr val="dk1"/>
              </a:buClr>
              <a:buSzPts val="1100"/>
              <a:buFont typeface="Arial"/>
              <a:buNone/>
            </a:pPr>
            <a:r>
              <a:rPr lang="en">
                <a:solidFill>
                  <a:schemeClr val="dk2"/>
                </a:solidFill>
              </a:rPr>
              <a:t>beste match</a:t>
            </a:r>
          </a:p>
        </p:txBody>
      </p:sp>
      <p:sp>
        <p:nvSpPr>
          <p:cNvPr id="436" name="Shape 436"/>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rtl="0">
              <a:spcBef>
                <a:spcPts val="0"/>
              </a:spcBef>
              <a:buNone/>
            </a:pPr>
            <a:fld id="{00000000-1234-1234-1234-123412341234}" type="slidenum">
              <a:rPr lang="en"/>
              <a:t>‹#›</a:t>
            </a:fld>
          </a:p>
        </p:txBody>
      </p:sp>
      <p:sp>
        <p:nvSpPr>
          <p:cNvPr id="437" name="Shape 437"/>
          <p:cNvSpPr/>
          <p:nvPr/>
        </p:nvSpPr>
        <p:spPr>
          <a:xfrm>
            <a:off x="3424131" y="102330"/>
            <a:ext cx="1246500" cy="12276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38" name="Shape 438"/>
          <p:cNvSpPr/>
          <p:nvPr/>
        </p:nvSpPr>
        <p:spPr>
          <a:xfrm>
            <a:off x="3424125" y="1329763"/>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39" name="Shape 439"/>
          <p:cNvSpPr/>
          <p:nvPr/>
        </p:nvSpPr>
        <p:spPr>
          <a:xfrm>
            <a:off x="3424139" y="2557156"/>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40" name="Shape 440"/>
          <p:cNvSpPr/>
          <p:nvPr/>
        </p:nvSpPr>
        <p:spPr>
          <a:xfrm>
            <a:off x="3811015" y="1778961"/>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1" name="Shape 441"/>
          <p:cNvSpPr txBox="1"/>
          <p:nvPr/>
        </p:nvSpPr>
        <p:spPr>
          <a:xfrm>
            <a:off x="4347650" y="180275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42" name="Shape 442"/>
          <p:cNvSpPr txBox="1"/>
          <p:nvPr/>
        </p:nvSpPr>
        <p:spPr>
          <a:xfrm>
            <a:off x="3925943" y="1362416"/>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a:t>
            </a:r>
          </a:p>
        </p:txBody>
      </p:sp>
      <p:sp>
        <p:nvSpPr>
          <p:cNvPr id="443" name="Shape 443"/>
          <p:cNvSpPr txBox="1"/>
          <p:nvPr/>
        </p:nvSpPr>
        <p:spPr>
          <a:xfrm>
            <a:off x="3909428" y="224307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44" name="Shape 444"/>
          <p:cNvSpPr txBox="1"/>
          <p:nvPr/>
        </p:nvSpPr>
        <p:spPr>
          <a:xfrm>
            <a:off x="3471207" y="180275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45" name="Shape 445"/>
          <p:cNvSpPr/>
          <p:nvPr/>
        </p:nvSpPr>
        <p:spPr>
          <a:xfrm flipH="1">
            <a:off x="3817733" y="3006374"/>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6" name="Shape 446"/>
          <p:cNvSpPr txBox="1"/>
          <p:nvPr/>
        </p:nvSpPr>
        <p:spPr>
          <a:xfrm>
            <a:off x="4347660" y="3030169"/>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47" name="Shape 447"/>
          <p:cNvSpPr txBox="1"/>
          <p:nvPr/>
        </p:nvSpPr>
        <p:spPr>
          <a:xfrm>
            <a:off x="3932981" y="2589829"/>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a:t>
            </a:r>
          </a:p>
        </p:txBody>
      </p:sp>
      <p:sp>
        <p:nvSpPr>
          <p:cNvPr id="448" name="Shape 448"/>
          <p:cNvSpPr txBox="1"/>
          <p:nvPr/>
        </p:nvSpPr>
        <p:spPr>
          <a:xfrm>
            <a:off x="3932981" y="3470490"/>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49" name="Shape 449"/>
          <p:cNvSpPr txBox="1"/>
          <p:nvPr/>
        </p:nvSpPr>
        <p:spPr>
          <a:xfrm>
            <a:off x="3471218" y="3030169"/>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50" name="Shape 450"/>
          <p:cNvSpPr/>
          <p:nvPr/>
        </p:nvSpPr>
        <p:spPr>
          <a:xfrm rot="-5400000">
            <a:off x="3811843" y="549978"/>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1" name="Shape 451"/>
          <p:cNvSpPr txBox="1"/>
          <p:nvPr/>
        </p:nvSpPr>
        <p:spPr>
          <a:xfrm>
            <a:off x="4346482" y="57532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52" name="Shape 452"/>
          <p:cNvSpPr txBox="1"/>
          <p:nvPr/>
        </p:nvSpPr>
        <p:spPr>
          <a:xfrm>
            <a:off x="3924775" y="134983"/>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a:t>
            </a:r>
          </a:p>
        </p:txBody>
      </p:sp>
      <p:sp>
        <p:nvSpPr>
          <p:cNvPr id="453" name="Shape 453"/>
          <p:cNvSpPr txBox="1"/>
          <p:nvPr/>
        </p:nvSpPr>
        <p:spPr>
          <a:xfrm>
            <a:off x="3924775" y="102508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l">
              <a:spcBef>
                <a:spcPts val="0"/>
              </a:spcBef>
              <a:buNone/>
            </a:pPr>
            <a:r>
              <a:rPr lang="en"/>
              <a:t>2</a:t>
            </a:r>
          </a:p>
        </p:txBody>
      </p:sp>
      <p:sp>
        <p:nvSpPr>
          <p:cNvPr id="454" name="Shape 454"/>
          <p:cNvSpPr txBox="1"/>
          <p:nvPr/>
        </p:nvSpPr>
        <p:spPr>
          <a:xfrm>
            <a:off x="3470039" y="57532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55" name="Shape 455"/>
          <p:cNvSpPr/>
          <p:nvPr/>
        </p:nvSpPr>
        <p:spPr>
          <a:xfrm>
            <a:off x="4669502" y="10232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56" name="Shape 456"/>
          <p:cNvSpPr/>
          <p:nvPr/>
        </p:nvSpPr>
        <p:spPr>
          <a:xfrm>
            <a:off x="5914873" y="10230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57" name="Shape 457"/>
          <p:cNvSpPr/>
          <p:nvPr/>
        </p:nvSpPr>
        <p:spPr>
          <a:xfrm>
            <a:off x="5056392" y="551517"/>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8" name="Shape 458"/>
          <p:cNvSpPr txBox="1"/>
          <p:nvPr/>
        </p:nvSpPr>
        <p:spPr>
          <a:xfrm>
            <a:off x="5593027" y="57531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59" name="Shape 459"/>
          <p:cNvSpPr txBox="1"/>
          <p:nvPr/>
        </p:nvSpPr>
        <p:spPr>
          <a:xfrm>
            <a:off x="5171320" y="134973"/>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a:t>
            </a:r>
          </a:p>
        </p:txBody>
      </p:sp>
      <p:sp>
        <p:nvSpPr>
          <p:cNvPr id="460" name="Shape 460"/>
          <p:cNvSpPr txBox="1"/>
          <p:nvPr/>
        </p:nvSpPr>
        <p:spPr>
          <a:xfrm>
            <a:off x="5154806" y="1015634"/>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61" name="Shape 461"/>
          <p:cNvSpPr txBox="1"/>
          <p:nvPr/>
        </p:nvSpPr>
        <p:spPr>
          <a:xfrm>
            <a:off x="4716585" y="57531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62" name="Shape 462"/>
          <p:cNvSpPr/>
          <p:nvPr/>
        </p:nvSpPr>
        <p:spPr>
          <a:xfrm flipH="1">
            <a:off x="6308467" y="551517"/>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3" name="Shape 463"/>
          <p:cNvSpPr txBox="1"/>
          <p:nvPr/>
        </p:nvSpPr>
        <p:spPr>
          <a:xfrm>
            <a:off x="6838394" y="57531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64" name="Shape 464"/>
          <p:cNvSpPr txBox="1"/>
          <p:nvPr/>
        </p:nvSpPr>
        <p:spPr>
          <a:xfrm>
            <a:off x="6423715" y="134973"/>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a:t>
            </a:r>
          </a:p>
        </p:txBody>
      </p:sp>
      <p:sp>
        <p:nvSpPr>
          <p:cNvPr id="465" name="Shape 465"/>
          <p:cNvSpPr txBox="1"/>
          <p:nvPr/>
        </p:nvSpPr>
        <p:spPr>
          <a:xfrm>
            <a:off x="6423715" y="1015634"/>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66" name="Shape 466"/>
          <p:cNvSpPr txBox="1"/>
          <p:nvPr/>
        </p:nvSpPr>
        <p:spPr>
          <a:xfrm>
            <a:off x="5961952" y="57531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67" name="Shape 467"/>
          <p:cNvSpPr/>
          <p:nvPr/>
        </p:nvSpPr>
        <p:spPr>
          <a:xfrm>
            <a:off x="4669502"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68" name="Shape 468"/>
          <p:cNvSpPr/>
          <p:nvPr/>
        </p:nvSpPr>
        <p:spPr>
          <a:xfrm>
            <a:off x="5914859"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69" name="Shape 469"/>
          <p:cNvSpPr/>
          <p:nvPr/>
        </p:nvSpPr>
        <p:spPr>
          <a:xfrm>
            <a:off x="4669502"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70" name="Shape 470"/>
          <p:cNvSpPr/>
          <p:nvPr/>
        </p:nvSpPr>
        <p:spPr>
          <a:xfrm>
            <a:off x="5914859"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71" name="Shape 471"/>
          <p:cNvSpPr/>
          <p:nvPr/>
        </p:nvSpPr>
        <p:spPr>
          <a:xfrm>
            <a:off x="3424131" y="3784549"/>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72" name="Shape 472"/>
          <p:cNvSpPr/>
          <p:nvPr/>
        </p:nvSpPr>
        <p:spPr>
          <a:xfrm rot="5400000">
            <a:off x="3796694" y="4232524"/>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73" name="Shape 473"/>
          <p:cNvSpPr txBox="1"/>
          <p:nvPr/>
        </p:nvSpPr>
        <p:spPr>
          <a:xfrm>
            <a:off x="4345263" y="4257542"/>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74" name="Shape 474"/>
          <p:cNvSpPr txBox="1"/>
          <p:nvPr/>
        </p:nvSpPr>
        <p:spPr>
          <a:xfrm>
            <a:off x="3909439" y="3817202"/>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a:t>
            </a:r>
          </a:p>
        </p:txBody>
      </p:sp>
      <p:sp>
        <p:nvSpPr>
          <p:cNvPr id="475" name="Shape 475"/>
          <p:cNvSpPr txBox="1"/>
          <p:nvPr/>
        </p:nvSpPr>
        <p:spPr>
          <a:xfrm>
            <a:off x="3907062" y="469786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76" name="Shape 476"/>
          <p:cNvSpPr txBox="1"/>
          <p:nvPr/>
        </p:nvSpPr>
        <p:spPr>
          <a:xfrm>
            <a:off x="3468821" y="4257542"/>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77" name="Shape 477"/>
          <p:cNvSpPr/>
          <p:nvPr/>
        </p:nvSpPr>
        <p:spPr>
          <a:xfrm>
            <a:off x="4669502" y="37845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78" name="Shape 478"/>
          <p:cNvSpPr/>
          <p:nvPr/>
        </p:nvSpPr>
        <p:spPr>
          <a:xfrm>
            <a:off x="5914859" y="37845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79" name="Shape 479"/>
          <p:cNvSpPr/>
          <p:nvPr/>
        </p:nvSpPr>
        <p:spPr>
          <a:xfrm>
            <a:off x="7161394"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80" name="Shape 480"/>
          <p:cNvSpPr/>
          <p:nvPr/>
        </p:nvSpPr>
        <p:spPr>
          <a:xfrm>
            <a:off x="7161394"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81" name="Shape 481"/>
          <p:cNvSpPr/>
          <p:nvPr/>
        </p:nvSpPr>
        <p:spPr>
          <a:xfrm>
            <a:off x="7161400" y="10231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82" name="Shape 482"/>
          <p:cNvSpPr/>
          <p:nvPr/>
        </p:nvSpPr>
        <p:spPr>
          <a:xfrm rot="5400000">
            <a:off x="7533964" y="550285"/>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3" name="Shape 483"/>
          <p:cNvSpPr txBox="1"/>
          <p:nvPr/>
        </p:nvSpPr>
        <p:spPr>
          <a:xfrm>
            <a:off x="8082532" y="57530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84" name="Shape 484"/>
          <p:cNvSpPr txBox="1"/>
          <p:nvPr/>
        </p:nvSpPr>
        <p:spPr>
          <a:xfrm>
            <a:off x="7646708" y="134963"/>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a:t>
            </a:r>
          </a:p>
        </p:txBody>
      </p:sp>
      <p:sp>
        <p:nvSpPr>
          <p:cNvPr id="485" name="Shape 485"/>
          <p:cNvSpPr txBox="1"/>
          <p:nvPr/>
        </p:nvSpPr>
        <p:spPr>
          <a:xfrm>
            <a:off x="7644331" y="1015624"/>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86" name="Shape 486"/>
          <p:cNvSpPr txBox="1"/>
          <p:nvPr/>
        </p:nvSpPr>
        <p:spPr>
          <a:xfrm>
            <a:off x="7206090" y="57530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87" name="Shape 487"/>
          <p:cNvSpPr/>
          <p:nvPr/>
        </p:nvSpPr>
        <p:spPr>
          <a:xfrm>
            <a:off x="7161534" y="37846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88" name="Shape 488"/>
          <p:cNvSpPr/>
          <p:nvPr/>
        </p:nvSpPr>
        <p:spPr>
          <a:xfrm>
            <a:off x="6293468" y="2998161"/>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9" name="Shape 489"/>
          <p:cNvSpPr txBox="1"/>
          <p:nvPr/>
        </p:nvSpPr>
        <p:spPr>
          <a:xfrm>
            <a:off x="6830103" y="302195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90" name="Shape 490"/>
          <p:cNvSpPr txBox="1"/>
          <p:nvPr/>
        </p:nvSpPr>
        <p:spPr>
          <a:xfrm>
            <a:off x="6408396" y="2581616"/>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a:t>
            </a:r>
          </a:p>
        </p:txBody>
      </p:sp>
      <p:sp>
        <p:nvSpPr>
          <p:cNvPr id="491" name="Shape 491"/>
          <p:cNvSpPr txBox="1"/>
          <p:nvPr/>
        </p:nvSpPr>
        <p:spPr>
          <a:xfrm>
            <a:off x="6391882" y="346227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492" name="Shape 492"/>
          <p:cNvSpPr txBox="1"/>
          <p:nvPr/>
        </p:nvSpPr>
        <p:spPr>
          <a:xfrm>
            <a:off x="5953661" y="302195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93" name="Shape 493"/>
          <p:cNvSpPr/>
          <p:nvPr/>
        </p:nvSpPr>
        <p:spPr>
          <a:xfrm flipH="1">
            <a:off x="6300186" y="1775484"/>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94" name="Shape 494"/>
          <p:cNvSpPr txBox="1"/>
          <p:nvPr/>
        </p:nvSpPr>
        <p:spPr>
          <a:xfrm>
            <a:off x="6830113" y="1799279"/>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495" name="Shape 495"/>
          <p:cNvSpPr txBox="1"/>
          <p:nvPr/>
        </p:nvSpPr>
        <p:spPr>
          <a:xfrm>
            <a:off x="6415434" y="1358940"/>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a:t>
            </a:r>
          </a:p>
        </p:txBody>
      </p:sp>
      <p:sp>
        <p:nvSpPr>
          <p:cNvPr id="496" name="Shape 496"/>
          <p:cNvSpPr txBox="1"/>
          <p:nvPr/>
        </p:nvSpPr>
        <p:spPr>
          <a:xfrm>
            <a:off x="6415434" y="2239601"/>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497" name="Shape 497"/>
          <p:cNvSpPr txBox="1"/>
          <p:nvPr/>
        </p:nvSpPr>
        <p:spPr>
          <a:xfrm>
            <a:off x="5953671" y="1799279"/>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498" name="Shape 498"/>
          <p:cNvSpPr/>
          <p:nvPr/>
        </p:nvSpPr>
        <p:spPr>
          <a:xfrm rot="5400000">
            <a:off x="6287698" y="4232524"/>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99" name="Shape 499"/>
          <p:cNvSpPr txBox="1"/>
          <p:nvPr/>
        </p:nvSpPr>
        <p:spPr>
          <a:xfrm>
            <a:off x="6836267" y="4257542"/>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00" name="Shape 500"/>
          <p:cNvSpPr txBox="1"/>
          <p:nvPr/>
        </p:nvSpPr>
        <p:spPr>
          <a:xfrm>
            <a:off x="6400443" y="3817202"/>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a:t>
            </a:r>
          </a:p>
        </p:txBody>
      </p:sp>
      <p:sp>
        <p:nvSpPr>
          <p:cNvPr id="501" name="Shape 501"/>
          <p:cNvSpPr txBox="1"/>
          <p:nvPr/>
        </p:nvSpPr>
        <p:spPr>
          <a:xfrm>
            <a:off x="6398066" y="469786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502" name="Shape 502"/>
          <p:cNvSpPr txBox="1"/>
          <p:nvPr/>
        </p:nvSpPr>
        <p:spPr>
          <a:xfrm>
            <a:off x="5959825" y="4257542"/>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03" name="Shape 503"/>
          <p:cNvSpPr/>
          <p:nvPr/>
        </p:nvSpPr>
        <p:spPr>
          <a:xfrm rot="5400000">
            <a:off x="7544890" y="3007479"/>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04" name="Shape 504"/>
          <p:cNvSpPr txBox="1"/>
          <p:nvPr/>
        </p:nvSpPr>
        <p:spPr>
          <a:xfrm>
            <a:off x="8093459" y="3032497"/>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05" name="Shape 505"/>
          <p:cNvSpPr txBox="1"/>
          <p:nvPr/>
        </p:nvSpPr>
        <p:spPr>
          <a:xfrm>
            <a:off x="7657634" y="2592157"/>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a:t>
            </a:r>
          </a:p>
        </p:txBody>
      </p:sp>
      <p:sp>
        <p:nvSpPr>
          <p:cNvPr id="506" name="Shape 506"/>
          <p:cNvSpPr txBox="1"/>
          <p:nvPr/>
        </p:nvSpPr>
        <p:spPr>
          <a:xfrm>
            <a:off x="7655258" y="347281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507" name="Shape 507"/>
          <p:cNvSpPr txBox="1"/>
          <p:nvPr/>
        </p:nvSpPr>
        <p:spPr>
          <a:xfrm>
            <a:off x="7217016" y="3032497"/>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08" name="Shape 508"/>
          <p:cNvSpPr/>
          <p:nvPr/>
        </p:nvSpPr>
        <p:spPr>
          <a:xfrm rot="-5400000">
            <a:off x="7545643" y="1769178"/>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09" name="Shape 509"/>
          <p:cNvSpPr txBox="1"/>
          <p:nvPr/>
        </p:nvSpPr>
        <p:spPr>
          <a:xfrm>
            <a:off x="8080282" y="179452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10" name="Shape 510"/>
          <p:cNvSpPr txBox="1"/>
          <p:nvPr/>
        </p:nvSpPr>
        <p:spPr>
          <a:xfrm>
            <a:off x="7658575" y="1354183"/>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a:t>
            </a:r>
          </a:p>
        </p:txBody>
      </p:sp>
      <p:sp>
        <p:nvSpPr>
          <p:cNvPr id="511" name="Shape 511"/>
          <p:cNvSpPr txBox="1"/>
          <p:nvPr/>
        </p:nvSpPr>
        <p:spPr>
          <a:xfrm>
            <a:off x="7658575" y="2244286"/>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l">
              <a:spcBef>
                <a:spcPts val="0"/>
              </a:spcBef>
              <a:buNone/>
            </a:pPr>
            <a:r>
              <a:rPr lang="en"/>
              <a:t>2</a:t>
            </a:r>
          </a:p>
        </p:txBody>
      </p:sp>
      <p:sp>
        <p:nvSpPr>
          <p:cNvPr id="512" name="Shape 512"/>
          <p:cNvSpPr txBox="1"/>
          <p:nvPr/>
        </p:nvSpPr>
        <p:spPr>
          <a:xfrm>
            <a:off x="7203839" y="179452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13" name="Shape 513"/>
          <p:cNvSpPr/>
          <p:nvPr/>
        </p:nvSpPr>
        <p:spPr>
          <a:xfrm flipH="1">
            <a:off x="5068810" y="4235636"/>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14" name="Shape 514"/>
          <p:cNvSpPr txBox="1"/>
          <p:nvPr/>
        </p:nvSpPr>
        <p:spPr>
          <a:xfrm>
            <a:off x="5598737" y="4259431"/>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515" name="Shape 515"/>
          <p:cNvSpPr txBox="1"/>
          <p:nvPr/>
        </p:nvSpPr>
        <p:spPr>
          <a:xfrm>
            <a:off x="5184058" y="3819092"/>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a:t>
            </a:r>
          </a:p>
        </p:txBody>
      </p:sp>
      <p:sp>
        <p:nvSpPr>
          <p:cNvPr id="516" name="Shape 516"/>
          <p:cNvSpPr txBox="1"/>
          <p:nvPr/>
        </p:nvSpPr>
        <p:spPr>
          <a:xfrm>
            <a:off x="5184058" y="4699753"/>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17" name="Shape 517"/>
          <p:cNvSpPr txBox="1"/>
          <p:nvPr/>
        </p:nvSpPr>
        <p:spPr>
          <a:xfrm>
            <a:off x="4722295" y="4259431"/>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518" name="Shape 518"/>
          <p:cNvSpPr/>
          <p:nvPr/>
        </p:nvSpPr>
        <p:spPr>
          <a:xfrm rot="-5400000">
            <a:off x="5060268" y="3002990"/>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19" name="Shape 519"/>
          <p:cNvSpPr txBox="1"/>
          <p:nvPr/>
        </p:nvSpPr>
        <p:spPr>
          <a:xfrm>
            <a:off x="5594906" y="3028335"/>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20" name="Shape 520"/>
          <p:cNvSpPr txBox="1"/>
          <p:nvPr/>
        </p:nvSpPr>
        <p:spPr>
          <a:xfrm>
            <a:off x="5173199" y="2587996"/>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a:t>
            </a:r>
          </a:p>
        </p:txBody>
      </p:sp>
      <p:sp>
        <p:nvSpPr>
          <p:cNvPr id="521" name="Shape 521"/>
          <p:cNvSpPr txBox="1"/>
          <p:nvPr/>
        </p:nvSpPr>
        <p:spPr>
          <a:xfrm>
            <a:off x="5173199" y="347809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l">
              <a:spcBef>
                <a:spcPts val="0"/>
              </a:spcBef>
              <a:buNone/>
            </a:pPr>
            <a:r>
              <a:rPr lang="en"/>
              <a:t>2</a:t>
            </a:r>
          </a:p>
        </p:txBody>
      </p:sp>
      <p:sp>
        <p:nvSpPr>
          <p:cNvPr id="522" name="Shape 522"/>
          <p:cNvSpPr txBox="1"/>
          <p:nvPr/>
        </p:nvSpPr>
        <p:spPr>
          <a:xfrm>
            <a:off x="4718464" y="3028335"/>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23" name="Shape 523"/>
          <p:cNvSpPr/>
          <p:nvPr/>
        </p:nvSpPr>
        <p:spPr>
          <a:xfrm rot="-5400000">
            <a:off x="7551488" y="4225112"/>
            <a:ext cx="501600" cy="3318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24" name="Shape 524"/>
          <p:cNvSpPr txBox="1"/>
          <p:nvPr/>
        </p:nvSpPr>
        <p:spPr>
          <a:xfrm>
            <a:off x="8086126" y="425045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25" name="Shape 525"/>
          <p:cNvSpPr txBox="1"/>
          <p:nvPr/>
        </p:nvSpPr>
        <p:spPr>
          <a:xfrm>
            <a:off x="7664419" y="3810118"/>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a:t>
            </a:r>
          </a:p>
        </p:txBody>
      </p:sp>
      <p:sp>
        <p:nvSpPr>
          <p:cNvPr id="526" name="Shape 526"/>
          <p:cNvSpPr txBox="1"/>
          <p:nvPr/>
        </p:nvSpPr>
        <p:spPr>
          <a:xfrm>
            <a:off x="7664419" y="4700221"/>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l">
              <a:spcBef>
                <a:spcPts val="0"/>
              </a:spcBef>
              <a:buNone/>
            </a:pPr>
            <a:r>
              <a:rPr lang="en"/>
              <a:t>2</a:t>
            </a:r>
          </a:p>
        </p:txBody>
      </p:sp>
      <p:sp>
        <p:nvSpPr>
          <p:cNvPr id="527" name="Shape 527"/>
          <p:cNvSpPr txBox="1"/>
          <p:nvPr/>
        </p:nvSpPr>
        <p:spPr>
          <a:xfrm>
            <a:off x="7209684" y="425045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3</a:t>
            </a:r>
          </a:p>
        </p:txBody>
      </p:sp>
      <p:sp>
        <p:nvSpPr>
          <p:cNvPr id="528" name="Shape 528"/>
          <p:cNvSpPr/>
          <p:nvPr/>
        </p:nvSpPr>
        <p:spPr>
          <a:xfrm>
            <a:off x="5053469" y="1776562"/>
            <a:ext cx="506100" cy="329100"/>
          </a:xfrm>
          <a:prstGeom prst="rightArrow">
            <a:avLst>
              <a:gd fmla="val 50000" name="adj1"/>
              <a:gd fmla="val 50000" name="adj2"/>
            </a:avLst>
          </a:prstGeom>
          <a:solidFill>
            <a:schemeClr val="lt2"/>
          </a:solidFill>
          <a:ln cap="flat" cmpd="sng" w="1905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29" name="Shape 529"/>
          <p:cNvSpPr txBox="1"/>
          <p:nvPr/>
        </p:nvSpPr>
        <p:spPr>
          <a:xfrm>
            <a:off x="5590104" y="180035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0</a:t>
            </a:r>
          </a:p>
        </p:txBody>
      </p:sp>
      <p:sp>
        <p:nvSpPr>
          <p:cNvPr id="530" name="Shape 530"/>
          <p:cNvSpPr txBox="1"/>
          <p:nvPr/>
        </p:nvSpPr>
        <p:spPr>
          <a:xfrm>
            <a:off x="5168397" y="1360018"/>
            <a:ext cx="275700" cy="281400"/>
          </a:xfrm>
          <a:prstGeom prst="rect">
            <a:avLst/>
          </a:prstGeom>
          <a:solidFill>
            <a:srgbClr val="6FA8DC"/>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a:t>
            </a:r>
          </a:p>
        </p:txBody>
      </p:sp>
      <p:sp>
        <p:nvSpPr>
          <p:cNvPr id="531" name="Shape 531"/>
          <p:cNvSpPr txBox="1"/>
          <p:nvPr/>
        </p:nvSpPr>
        <p:spPr>
          <a:xfrm>
            <a:off x="5151883" y="2240679"/>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1</a:t>
            </a:r>
          </a:p>
        </p:txBody>
      </p:sp>
      <p:sp>
        <p:nvSpPr>
          <p:cNvPr id="532" name="Shape 532"/>
          <p:cNvSpPr txBox="1"/>
          <p:nvPr/>
        </p:nvSpPr>
        <p:spPr>
          <a:xfrm>
            <a:off x="4713662" y="1800358"/>
            <a:ext cx="275700" cy="2814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t>2</a:t>
            </a:r>
          </a:p>
        </p:txBody>
      </p:sp>
      <p:sp>
        <p:nvSpPr>
          <p:cNvPr id="533" name="Shape 533"/>
          <p:cNvSpPr/>
          <p:nvPr/>
        </p:nvSpPr>
        <p:spPr>
          <a:xfrm>
            <a:off x="492525" y="1189075"/>
            <a:ext cx="546300" cy="5472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0,0</a:t>
            </a:r>
          </a:p>
        </p:txBody>
      </p:sp>
      <p:sp>
        <p:nvSpPr>
          <p:cNvPr id="534" name="Shape 534"/>
          <p:cNvSpPr/>
          <p:nvPr/>
        </p:nvSpPr>
        <p:spPr>
          <a:xfrm>
            <a:off x="492525" y="1736556"/>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4,3</a:t>
            </a:r>
          </a:p>
        </p:txBody>
      </p:sp>
      <p:sp>
        <p:nvSpPr>
          <p:cNvPr id="535" name="Shape 535"/>
          <p:cNvSpPr/>
          <p:nvPr/>
        </p:nvSpPr>
        <p:spPr>
          <a:xfrm>
            <a:off x="1038573" y="118907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1,3</a:t>
            </a:r>
          </a:p>
        </p:txBody>
      </p:sp>
      <p:sp>
        <p:nvSpPr>
          <p:cNvPr id="536" name="Shape 536"/>
          <p:cNvSpPr/>
          <p:nvPr/>
        </p:nvSpPr>
        <p:spPr>
          <a:xfrm>
            <a:off x="1038573" y="17365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7,3</a:t>
            </a:r>
          </a:p>
        </p:txBody>
      </p:sp>
      <p:sp>
        <p:nvSpPr>
          <p:cNvPr id="537" name="Shape 537"/>
          <p:cNvSpPr/>
          <p:nvPr/>
        </p:nvSpPr>
        <p:spPr>
          <a:xfrm>
            <a:off x="1584932" y="118907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2,1</a:t>
            </a:r>
          </a:p>
        </p:txBody>
      </p:sp>
      <p:sp>
        <p:nvSpPr>
          <p:cNvPr id="538" name="Shape 538"/>
          <p:cNvSpPr/>
          <p:nvPr/>
        </p:nvSpPr>
        <p:spPr>
          <a:xfrm>
            <a:off x="2131278" y="17365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9,0</a:t>
            </a:r>
          </a:p>
        </p:txBody>
      </p:sp>
      <p:sp>
        <p:nvSpPr>
          <p:cNvPr id="539" name="Shape 539"/>
          <p:cNvSpPr/>
          <p:nvPr/>
        </p:nvSpPr>
        <p:spPr>
          <a:xfrm>
            <a:off x="2131278" y="118907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3,2</a:t>
            </a:r>
          </a:p>
        </p:txBody>
      </p:sp>
      <p:sp>
        <p:nvSpPr>
          <p:cNvPr id="540" name="Shape 540"/>
          <p:cNvSpPr/>
          <p:nvPr/>
        </p:nvSpPr>
        <p:spPr>
          <a:xfrm>
            <a:off x="1584932" y="17365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8,1</a:t>
            </a:r>
          </a:p>
        </p:txBody>
      </p:sp>
      <p:sp>
        <p:nvSpPr>
          <p:cNvPr id="541" name="Shape 541"/>
          <p:cNvSpPr/>
          <p:nvPr/>
        </p:nvSpPr>
        <p:spPr>
          <a:xfrm>
            <a:off x="492525" y="2283881"/>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5,1</a:t>
            </a:r>
          </a:p>
        </p:txBody>
      </p:sp>
      <p:sp>
        <p:nvSpPr>
          <p:cNvPr id="542" name="Shape 542"/>
          <p:cNvSpPr/>
          <p:nvPr/>
        </p:nvSpPr>
        <p:spPr>
          <a:xfrm>
            <a:off x="493148" y="2831206"/>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6,2</a:t>
            </a:r>
          </a:p>
        </p:txBody>
      </p:sp>
      <p:sp>
        <p:nvSpPr>
          <p:cNvPr id="543" name="Shape 543"/>
          <p:cNvSpPr/>
          <p:nvPr/>
        </p:nvSpPr>
        <p:spPr>
          <a:xfrm>
            <a:off x="1038573" y="22838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10,0</a:t>
            </a:r>
          </a:p>
        </p:txBody>
      </p:sp>
      <p:sp>
        <p:nvSpPr>
          <p:cNvPr id="544" name="Shape 544"/>
          <p:cNvSpPr/>
          <p:nvPr/>
        </p:nvSpPr>
        <p:spPr>
          <a:xfrm>
            <a:off x="1038573" y="28312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13,1</a:t>
            </a:r>
          </a:p>
        </p:txBody>
      </p:sp>
      <p:sp>
        <p:nvSpPr>
          <p:cNvPr id="545" name="Shape 545"/>
          <p:cNvSpPr/>
          <p:nvPr/>
        </p:nvSpPr>
        <p:spPr>
          <a:xfrm>
            <a:off x="1584932" y="22838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11,3</a:t>
            </a:r>
          </a:p>
        </p:txBody>
      </p:sp>
      <p:sp>
        <p:nvSpPr>
          <p:cNvPr id="546" name="Shape 546"/>
          <p:cNvSpPr/>
          <p:nvPr/>
        </p:nvSpPr>
        <p:spPr>
          <a:xfrm>
            <a:off x="2131291" y="22838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12,2</a:t>
            </a:r>
          </a:p>
        </p:txBody>
      </p:sp>
      <p:sp>
        <p:nvSpPr>
          <p:cNvPr id="547" name="Shape 547"/>
          <p:cNvSpPr/>
          <p:nvPr/>
        </p:nvSpPr>
        <p:spPr>
          <a:xfrm>
            <a:off x="1584932" y="28312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14,2</a:t>
            </a:r>
          </a:p>
        </p:txBody>
      </p:sp>
      <p:sp>
        <p:nvSpPr>
          <p:cNvPr id="548" name="Shape 548"/>
          <p:cNvSpPr/>
          <p:nvPr/>
        </p:nvSpPr>
        <p:spPr>
          <a:xfrm>
            <a:off x="2131291" y="28312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15,0</a:t>
            </a:r>
          </a:p>
        </p:txBody>
      </p:sp>
      <p:grpSp>
        <p:nvGrpSpPr>
          <p:cNvPr id="549" name="Shape 549"/>
          <p:cNvGrpSpPr/>
          <p:nvPr/>
        </p:nvGrpSpPr>
        <p:grpSpPr>
          <a:xfrm>
            <a:off x="1038573" y="102300"/>
            <a:ext cx="7369328" cy="1634125"/>
            <a:chOff x="1038573" y="102300"/>
            <a:chExt cx="7369328" cy="1634125"/>
          </a:xfrm>
        </p:grpSpPr>
        <p:sp>
          <p:nvSpPr>
            <p:cNvPr id="550" name="Shape 550"/>
            <p:cNvSpPr/>
            <p:nvPr/>
          </p:nvSpPr>
          <p:spPr>
            <a:xfrm>
              <a:off x="4669502" y="10232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1" name="Shape 551"/>
            <p:cNvSpPr/>
            <p:nvPr/>
          </p:nvSpPr>
          <p:spPr>
            <a:xfrm>
              <a:off x="5914873" y="10230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2" name="Shape 552"/>
            <p:cNvSpPr/>
            <p:nvPr/>
          </p:nvSpPr>
          <p:spPr>
            <a:xfrm>
              <a:off x="7161400" y="102310"/>
              <a:ext cx="1246500" cy="12276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3" name="Shape 553"/>
            <p:cNvSpPr/>
            <p:nvPr/>
          </p:nvSpPr>
          <p:spPr>
            <a:xfrm>
              <a:off x="1038573" y="118907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4" name="Shape 554"/>
            <p:cNvSpPr/>
            <p:nvPr/>
          </p:nvSpPr>
          <p:spPr>
            <a:xfrm>
              <a:off x="1584923" y="118922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5" name="Shape 555"/>
            <p:cNvSpPr/>
            <p:nvPr/>
          </p:nvSpPr>
          <p:spPr>
            <a:xfrm>
              <a:off x="2132653" y="1189225"/>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grpSp>
      <p:grpSp>
        <p:nvGrpSpPr>
          <p:cNvPr id="556" name="Shape 556"/>
          <p:cNvGrpSpPr/>
          <p:nvPr/>
        </p:nvGrpSpPr>
        <p:grpSpPr>
          <a:xfrm>
            <a:off x="492225" y="1329763"/>
            <a:ext cx="4178414" cy="3682386"/>
            <a:chOff x="492225" y="1329763"/>
            <a:chExt cx="4178414" cy="3682386"/>
          </a:xfrm>
        </p:grpSpPr>
        <p:sp>
          <p:nvSpPr>
            <p:cNvPr id="557" name="Shape 557"/>
            <p:cNvSpPr/>
            <p:nvPr/>
          </p:nvSpPr>
          <p:spPr>
            <a:xfrm>
              <a:off x="3424125" y="1329763"/>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8" name="Shape 558"/>
            <p:cNvSpPr/>
            <p:nvPr/>
          </p:nvSpPr>
          <p:spPr>
            <a:xfrm>
              <a:off x="3424139" y="2557156"/>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59" name="Shape 559"/>
            <p:cNvSpPr/>
            <p:nvPr/>
          </p:nvSpPr>
          <p:spPr>
            <a:xfrm>
              <a:off x="3424131" y="3784549"/>
              <a:ext cx="1246500" cy="12276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0" name="Shape 560"/>
            <p:cNvSpPr/>
            <p:nvPr/>
          </p:nvSpPr>
          <p:spPr>
            <a:xfrm>
              <a:off x="492500" y="1736556"/>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1" name="Shape 561"/>
            <p:cNvSpPr/>
            <p:nvPr/>
          </p:nvSpPr>
          <p:spPr>
            <a:xfrm>
              <a:off x="492225" y="2284031"/>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2" name="Shape 562"/>
            <p:cNvSpPr/>
            <p:nvPr/>
          </p:nvSpPr>
          <p:spPr>
            <a:xfrm>
              <a:off x="493150" y="2831206"/>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grpSp>
      <p:grpSp>
        <p:nvGrpSpPr>
          <p:cNvPr id="563" name="Shape 563"/>
          <p:cNvGrpSpPr/>
          <p:nvPr/>
        </p:nvGrpSpPr>
        <p:grpSpPr>
          <a:xfrm>
            <a:off x="1038560" y="1329753"/>
            <a:ext cx="7369474" cy="3682465"/>
            <a:chOff x="1038560" y="1329753"/>
            <a:chExt cx="7369474" cy="3682465"/>
          </a:xfrm>
        </p:grpSpPr>
        <p:sp>
          <p:nvSpPr>
            <p:cNvPr id="564" name="Shape 564"/>
            <p:cNvSpPr/>
            <p:nvPr/>
          </p:nvSpPr>
          <p:spPr>
            <a:xfrm>
              <a:off x="4669502"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5" name="Shape 565"/>
            <p:cNvSpPr/>
            <p:nvPr/>
          </p:nvSpPr>
          <p:spPr>
            <a:xfrm>
              <a:off x="4669502"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6" name="Shape 566"/>
            <p:cNvSpPr/>
            <p:nvPr/>
          </p:nvSpPr>
          <p:spPr>
            <a:xfrm>
              <a:off x="4669502" y="37845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7" name="Shape 567"/>
            <p:cNvSpPr/>
            <p:nvPr/>
          </p:nvSpPr>
          <p:spPr>
            <a:xfrm>
              <a:off x="1038560" y="17367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68" name="Shape 568"/>
            <p:cNvSpPr/>
            <p:nvPr/>
          </p:nvSpPr>
          <p:spPr>
            <a:xfrm>
              <a:off x="2131265" y="17367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69" name="Shape 569"/>
            <p:cNvSpPr/>
            <p:nvPr/>
          </p:nvSpPr>
          <p:spPr>
            <a:xfrm>
              <a:off x="1584919" y="17367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0" name="Shape 570"/>
            <p:cNvSpPr/>
            <p:nvPr/>
          </p:nvSpPr>
          <p:spPr>
            <a:xfrm>
              <a:off x="1038560" y="22840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1" name="Shape 571"/>
            <p:cNvSpPr/>
            <p:nvPr/>
          </p:nvSpPr>
          <p:spPr>
            <a:xfrm>
              <a:off x="1038560" y="28313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2" name="Shape 572"/>
            <p:cNvSpPr/>
            <p:nvPr/>
          </p:nvSpPr>
          <p:spPr>
            <a:xfrm>
              <a:off x="1584919" y="22840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73" name="Shape 573"/>
            <p:cNvSpPr/>
            <p:nvPr/>
          </p:nvSpPr>
          <p:spPr>
            <a:xfrm>
              <a:off x="2131278" y="22840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4" name="Shape 574"/>
            <p:cNvSpPr/>
            <p:nvPr/>
          </p:nvSpPr>
          <p:spPr>
            <a:xfrm>
              <a:off x="1584919" y="28313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5" name="Shape 575"/>
            <p:cNvSpPr/>
            <p:nvPr/>
          </p:nvSpPr>
          <p:spPr>
            <a:xfrm>
              <a:off x="2131278" y="283135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t/>
              </a:r>
              <a:endParaRPr/>
            </a:p>
          </p:txBody>
        </p:sp>
        <p:sp>
          <p:nvSpPr>
            <p:cNvPr id="576" name="Shape 576"/>
            <p:cNvSpPr/>
            <p:nvPr/>
          </p:nvSpPr>
          <p:spPr>
            <a:xfrm>
              <a:off x="5914859" y="37845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77" name="Shape 577"/>
            <p:cNvSpPr/>
            <p:nvPr/>
          </p:nvSpPr>
          <p:spPr>
            <a:xfrm>
              <a:off x="5914859"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78" name="Shape 578"/>
            <p:cNvSpPr/>
            <p:nvPr/>
          </p:nvSpPr>
          <p:spPr>
            <a:xfrm>
              <a:off x="5914859"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79" name="Shape 579"/>
            <p:cNvSpPr/>
            <p:nvPr/>
          </p:nvSpPr>
          <p:spPr>
            <a:xfrm>
              <a:off x="7161394" y="1329753"/>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80" name="Shape 580"/>
            <p:cNvSpPr/>
            <p:nvPr/>
          </p:nvSpPr>
          <p:spPr>
            <a:xfrm>
              <a:off x="7161394" y="2557146"/>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581" name="Shape 581"/>
            <p:cNvSpPr/>
            <p:nvPr/>
          </p:nvSpPr>
          <p:spPr>
            <a:xfrm>
              <a:off x="7161534" y="3784619"/>
              <a:ext cx="1246500" cy="12276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grpSp>
      <p:sp>
        <p:nvSpPr>
          <p:cNvPr id="582" name="Shape 582"/>
          <p:cNvSpPr txBox="1"/>
          <p:nvPr/>
        </p:nvSpPr>
        <p:spPr>
          <a:xfrm>
            <a:off x="589050" y="3694000"/>
            <a:ext cx="2018400" cy="991200"/>
          </a:xfrm>
          <a:prstGeom prst="rect">
            <a:avLst/>
          </a:prstGeom>
          <a:solidFill>
            <a:srgbClr val="FFD966"/>
          </a:solidFill>
          <a:ln cap="flat" cmpd="sng" w="19050">
            <a:solidFill>
              <a:srgbClr val="BF9000"/>
            </a:solidFill>
            <a:prstDash val="solid"/>
            <a:round/>
            <a:headEnd len="med" w="med" type="none"/>
            <a:tailEnd len="med" w="med" type="none"/>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LUT:   matches</a:t>
            </a:r>
          </a:p>
          <a:p>
            <a:pPr indent="0" lvl="0" marL="0" marR="0" rtl="0" algn="l">
              <a:lnSpc>
                <a:spcPct val="100000"/>
              </a:lnSpc>
              <a:spcBef>
                <a:spcPts val="0"/>
              </a:spcBef>
              <a:spcAft>
                <a:spcPts val="0"/>
              </a:spcAft>
              <a:buNone/>
            </a:pPr>
            <a:r>
              <a:rPr lang="en"/>
              <a:t>[ puzzelstuk 1,</a:t>
            </a:r>
          </a:p>
          <a:p>
            <a:pPr indent="0" lvl="0" marL="0" marR="0" rtl="0" algn="l">
              <a:lnSpc>
                <a:spcPct val="100000"/>
              </a:lnSpc>
              <a:spcBef>
                <a:spcPts val="0"/>
              </a:spcBef>
              <a:spcAft>
                <a:spcPts val="0"/>
              </a:spcAft>
              <a:buNone/>
            </a:pPr>
            <a:r>
              <a:rPr lang="en"/>
              <a:t>  edge puzzelstuk 1 ]</a:t>
            </a:r>
          </a:p>
          <a:p>
            <a:pPr indent="0" lvl="0" marL="0" marR="0" rtl="0" algn="l">
              <a:lnSpc>
                <a:spcPct val="100000"/>
              </a:lnSpc>
              <a:spcBef>
                <a:spcPts val="0"/>
              </a:spcBef>
              <a:spcAft>
                <a:spcPts val="0"/>
              </a:spcAft>
              <a:buNone/>
            </a:pPr>
            <a:r>
              <a:rPr lang="en"/>
              <a:t> = [</a:t>
            </a:r>
            <a:r>
              <a:rPr lang="en">
                <a:solidFill>
                  <a:schemeClr val="dk1"/>
                </a:solidFill>
              </a:rPr>
              <a:t>stuk, edge, afstand</a:t>
            </a:r>
            <a:r>
              <a:rPr lang="en"/>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sp>
        <p:nvSpPr>
          <p:cNvPr id="588" name="Shape 588"/>
          <p:cNvSpPr/>
          <p:nvPr/>
        </p:nvSpPr>
        <p:spPr>
          <a:xfrm>
            <a:off x="1795925" y="1110200"/>
            <a:ext cx="546300" cy="5472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0,0</a:t>
            </a:r>
          </a:p>
        </p:txBody>
      </p:sp>
      <p:sp>
        <p:nvSpPr>
          <p:cNvPr id="589" name="Shape 589"/>
          <p:cNvSpPr/>
          <p:nvPr/>
        </p:nvSpPr>
        <p:spPr>
          <a:xfrm>
            <a:off x="1795925" y="1657681"/>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4,2</a:t>
            </a:r>
          </a:p>
        </p:txBody>
      </p:sp>
      <p:sp>
        <p:nvSpPr>
          <p:cNvPr id="590" name="Shape 590"/>
          <p:cNvSpPr/>
          <p:nvPr/>
        </p:nvSpPr>
        <p:spPr>
          <a:xfrm>
            <a:off x="2341973" y="1110200"/>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1,1</a:t>
            </a:r>
          </a:p>
        </p:txBody>
      </p:sp>
      <p:sp>
        <p:nvSpPr>
          <p:cNvPr id="591" name="Shape 591"/>
          <p:cNvSpPr/>
          <p:nvPr/>
        </p:nvSpPr>
        <p:spPr>
          <a:xfrm>
            <a:off x="2341973" y="16576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7,3</a:t>
            </a:r>
          </a:p>
        </p:txBody>
      </p:sp>
      <p:sp>
        <p:nvSpPr>
          <p:cNvPr id="592" name="Shape 592"/>
          <p:cNvSpPr/>
          <p:nvPr/>
        </p:nvSpPr>
        <p:spPr>
          <a:xfrm>
            <a:off x="2888332" y="1110200"/>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2,1</a:t>
            </a:r>
          </a:p>
        </p:txBody>
      </p:sp>
      <p:sp>
        <p:nvSpPr>
          <p:cNvPr id="593" name="Shape 593"/>
          <p:cNvSpPr/>
          <p:nvPr/>
        </p:nvSpPr>
        <p:spPr>
          <a:xfrm>
            <a:off x="3434678" y="16576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9,3</a:t>
            </a:r>
          </a:p>
        </p:txBody>
      </p:sp>
      <p:sp>
        <p:nvSpPr>
          <p:cNvPr id="594" name="Shape 594"/>
          <p:cNvSpPr/>
          <p:nvPr/>
        </p:nvSpPr>
        <p:spPr>
          <a:xfrm>
            <a:off x="3434678" y="1110200"/>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3,1</a:t>
            </a:r>
          </a:p>
        </p:txBody>
      </p:sp>
      <p:sp>
        <p:nvSpPr>
          <p:cNvPr id="595" name="Shape 595"/>
          <p:cNvSpPr/>
          <p:nvPr/>
        </p:nvSpPr>
        <p:spPr>
          <a:xfrm>
            <a:off x="2888332" y="165768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8,3</a:t>
            </a:r>
          </a:p>
        </p:txBody>
      </p:sp>
      <p:sp>
        <p:nvSpPr>
          <p:cNvPr id="596" name="Shape 596"/>
          <p:cNvSpPr/>
          <p:nvPr/>
        </p:nvSpPr>
        <p:spPr>
          <a:xfrm>
            <a:off x="1795925" y="2205006"/>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5,2</a:t>
            </a:r>
          </a:p>
        </p:txBody>
      </p:sp>
      <p:sp>
        <p:nvSpPr>
          <p:cNvPr id="597" name="Shape 597"/>
          <p:cNvSpPr/>
          <p:nvPr/>
        </p:nvSpPr>
        <p:spPr>
          <a:xfrm>
            <a:off x="1796548" y="2752331"/>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6,2</a:t>
            </a:r>
          </a:p>
        </p:txBody>
      </p:sp>
      <p:sp>
        <p:nvSpPr>
          <p:cNvPr id="598" name="Shape 598"/>
          <p:cNvSpPr/>
          <p:nvPr/>
        </p:nvSpPr>
        <p:spPr>
          <a:xfrm>
            <a:off x="2341973" y="22050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10,3</a:t>
            </a:r>
          </a:p>
        </p:txBody>
      </p:sp>
      <p:sp>
        <p:nvSpPr>
          <p:cNvPr id="599" name="Shape 599"/>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t>rotatie  reductie</a:t>
            </a:r>
          </a:p>
        </p:txBody>
      </p:sp>
      <p:sp>
        <p:nvSpPr>
          <p:cNvPr id="600" name="Shape 600"/>
          <p:cNvSpPr/>
          <p:nvPr/>
        </p:nvSpPr>
        <p:spPr>
          <a:xfrm>
            <a:off x="2341973" y="27523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13,3</a:t>
            </a:r>
          </a:p>
        </p:txBody>
      </p:sp>
      <p:sp>
        <p:nvSpPr>
          <p:cNvPr id="601" name="Shape 601"/>
          <p:cNvSpPr/>
          <p:nvPr/>
        </p:nvSpPr>
        <p:spPr>
          <a:xfrm>
            <a:off x="2888332" y="22050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11,3</a:t>
            </a:r>
          </a:p>
        </p:txBody>
      </p:sp>
      <p:sp>
        <p:nvSpPr>
          <p:cNvPr id="602" name="Shape 602"/>
          <p:cNvSpPr/>
          <p:nvPr/>
        </p:nvSpPr>
        <p:spPr>
          <a:xfrm>
            <a:off x="3434691" y="220500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12,3</a:t>
            </a:r>
          </a:p>
        </p:txBody>
      </p:sp>
      <p:sp>
        <p:nvSpPr>
          <p:cNvPr id="603" name="Shape 603"/>
          <p:cNvSpPr/>
          <p:nvPr/>
        </p:nvSpPr>
        <p:spPr>
          <a:xfrm>
            <a:off x="2888332" y="27523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14,3</a:t>
            </a:r>
          </a:p>
        </p:txBody>
      </p:sp>
      <p:sp>
        <p:nvSpPr>
          <p:cNvPr id="604" name="Shape 604"/>
          <p:cNvSpPr/>
          <p:nvPr/>
        </p:nvSpPr>
        <p:spPr>
          <a:xfrm>
            <a:off x="3434691" y="275233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15,3</a:t>
            </a:r>
          </a:p>
        </p:txBody>
      </p:sp>
      <p:graphicFrame>
        <p:nvGraphicFramePr>
          <p:cNvPr id="605" name="Shape 605"/>
          <p:cNvGraphicFramePr/>
          <p:nvPr/>
        </p:nvGraphicFramePr>
        <p:xfrm>
          <a:off x="1795925" y="3514775"/>
          <a:ext cx="3000000" cy="3000000"/>
        </p:xfrm>
        <a:graphic>
          <a:graphicData uri="http://schemas.openxmlformats.org/drawingml/2006/table">
            <a:tbl>
              <a:tblPr>
                <a:noFill/>
                <a:tableStyleId>{12721D87-962A-4EF9-8226-4EB485132FAE}</a:tableStyleId>
              </a:tblPr>
              <a:tblGrid>
                <a:gridCol w="700525"/>
                <a:gridCol w="382850"/>
                <a:gridCol w="382850"/>
                <a:gridCol w="382850"/>
                <a:gridCol w="382850"/>
              </a:tblGrid>
              <a:tr h="100000">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solidFill>
                      <a:srgbClr val="DD7E6B"/>
                    </a:solidFill>
                  </a:tcPr>
                </a:tc>
              </a:tr>
              <a:tr h="100000">
                <a:tc>
                  <a:txBody>
                    <a:bodyPr>
                      <a:noAutofit/>
                    </a:bodyPr>
                    <a:lstStyle/>
                    <a:p>
                      <a:pPr indent="0" lvl="0" marL="0" rtl="0">
                        <a:spcBef>
                          <a:spcPts val="0"/>
                        </a:spcBef>
                        <a:buNone/>
                      </a:pPr>
                      <a:r>
                        <a:rPr lang="en"/>
                        <a:t>rotatie</a:t>
                      </a:r>
                    </a:p>
                  </a:txBody>
                  <a:tcPr marT="91425" marB="91425" marR="91425" marL="91425"/>
                </a:tc>
                <a:tc>
                  <a:txBody>
                    <a:bodyPr>
                      <a:noAutofit/>
                    </a:bodyPr>
                    <a:lstStyle/>
                    <a:p>
                      <a:pPr indent="0" lvl="0" marL="0">
                        <a:spcBef>
                          <a:spcPts val="0"/>
                        </a:spcBef>
                        <a:buNone/>
                      </a:pPr>
                      <a:r>
                        <a:rPr lang="en"/>
                        <a:t>0</a:t>
                      </a:r>
                    </a:p>
                  </a:txBody>
                  <a:tcPr marT="91425" marB="91425" marR="91425" marL="91425"/>
                </a:tc>
                <a:tc>
                  <a:txBody>
                    <a:bodyPr>
                      <a:noAutofit/>
                    </a:bodyPr>
                    <a:lstStyle/>
                    <a:p>
                      <a:pPr indent="0" lvl="0" marL="0">
                        <a:spcBef>
                          <a:spcPts val="0"/>
                        </a:spcBef>
                        <a:buNone/>
                      </a:pPr>
                      <a:r>
                        <a:rPr lang="en"/>
                        <a:t>1</a:t>
                      </a:r>
                    </a:p>
                  </a:txBody>
                  <a:tcPr marT="91425" marB="91425" marR="91425" marL="91425"/>
                </a:tc>
                <a:tc>
                  <a:txBody>
                    <a:bodyPr>
                      <a:noAutofit/>
                    </a:bodyPr>
                    <a:lstStyle/>
                    <a:p>
                      <a:pPr indent="0" lvl="0" marL="0">
                        <a:spcBef>
                          <a:spcPts val="0"/>
                        </a:spcBef>
                        <a:buNone/>
                      </a:pPr>
                      <a:r>
                        <a:rPr lang="en"/>
                        <a:t>2</a:t>
                      </a:r>
                    </a:p>
                  </a:txBody>
                  <a:tcPr marT="91425" marB="91425" marR="91425" marL="91425"/>
                </a:tc>
                <a:tc>
                  <a:txBody>
                    <a:bodyPr>
                      <a:noAutofit/>
                    </a:bodyPr>
                    <a:lstStyle/>
                    <a:p>
                      <a:pPr indent="0" lvl="0" marL="0">
                        <a:spcBef>
                          <a:spcPts val="0"/>
                        </a:spcBef>
                        <a:buNone/>
                      </a:pPr>
                      <a:r>
                        <a:rPr lang="en"/>
                        <a:t>3</a:t>
                      </a:r>
                    </a:p>
                  </a:txBody>
                  <a:tcPr marT="91425" marB="91425" marR="91425" marL="91425">
                    <a:solidFill>
                      <a:srgbClr val="DD7E6B"/>
                    </a:solidFill>
                  </a:tcPr>
                </a:tc>
              </a:tr>
              <a:tr h="381000">
                <a:tc>
                  <a:txBody>
                    <a:bodyPr>
                      <a:noAutofit/>
                    </a:bodyPr>
                    <a:lstStyle/>
                    <a:p>
                      <a:pPr indent="0" lvl="0" marL="0" rtl="0">
                        <a:spcBef>
                          <a:spcPts val="0"/>
                        </a:spcBef>
                        <a:buNone/>
                      </a:pPr>
                      <a:r>
                        <a:rPr lang="en"/>
                        <a:t>telling</a:t>
                      </a:r>
                    </a:p>
                  </a:txBody>
                  <a:tcPr marT="91425" marB="91425" marR="91425" marL="91425"/>
                </a:tc>
                <a:tc>
                  <a:txBody>
                    <a:bodyPr>
                      <a:noAutofit/>
                    </a:bodyPr>
                    <a:lstStyle/>
                    <a:p>
                      <a:pPr indent="0" lvl="0" marL="0">
                        <a:spcBef>
                          <a:spcPts val="0"/>
                        </a:spcBef>
                        <a:buNone/>
                      </a:pPr>
                      <a:r>
                        <a:rPr lang="en"/>
                        <a:t>1</a:t>
                      </a:r>
                    </a:p>
                  </a:txBody>
                  <a:tcPr marT="91425" marB="91425" marR="91425" marL="91425"/>
                </a:tc>
                <a:tc>
                  <a:txBody>
                    <a:bodyPr>
                      <a:noAutofit/>
                    </a:bodyPr>
                    <a:lstStyle/>
                    <a:p>
                      <a:pPr indent="0" lvl="0" marL="0">
                        <a:spcBef>
                          <a:spcPts val="0"/>
                        </a:spcBef>
                        <a:buNone/>
                      </a:pPr>
                      <a:r>
                        <a:rPr lang="en"/>
                        <a:t>3</a:t>
                      </a:r>
                    </a:p>
                  </a:txBody>
                  <a:tcPr marT="91425" marB="91425" marR="91425" marL="91425"/>
                </a:tc>
                <a:tc>
                  <a:txBody>
                    <a:bodyPr>
                      <a:noAutofit/>
                    </a:bodyPr>
                    <a:lstStyle/>
                    <a:p>
                      <a:pPr indent="0" lvl="0" marL="0">
                        <a:spcBef>
                          <a:spcPts val="0"/>
                        </a:spcBef>
                        <a:buNone/>
                      </a:pPr>
                      <a:r>
                        <a:rPr lang="en"/>
                        <a:t>3</a:t>
                      </a:r>
                    </a:p>
                  </a:txBody>
                  <a:tcPr marT="91425" marB="91425" marR="91425" marL="91425"/>
                </a:tc>
                <a:tc>
                  <a:txBody>
                    <a:bodyPr>
                      <a:noAutofit/>
                    </a:bodyPr>
                    <a:lstStyle/>
                    <a:p>
                      <a:pPr indent="0" lvl="0" marL="0">
                        <a:spcBef>
                          <a:spcPts val="0"/>
                        </a:spcBef>
                        <a:buNone/>
                      </a:pPr>
                      <a:r>
                        <a:rPr lang="en"/>
                        <a:t>9</a:t>
                      </a:r>
                    </a:p>
                  </a:txBody>
                  <a:tcPr marT="91425" marB="91425" marR="91425" marL="91425">
                    <a:solidFill>
                      <a:srgbClr val="DD7E6B"/>
                    </a:solidFill>
                  </a:tcPr>
                </a:tc>
              </a:tr>
            </a:tbl>
          </a:graphicData>
        </a:graphic>
      </p:graphicFrame>
      <p:sp>
        <p:nvSpPr>
          <p:cNvPr id="606" name="Shape 606"/>
          <p:cNvSpPr/>
          <p:nvPr/>
        </p:nvSpPr>
        <p:spPr>
          <a:xfrm rot="-5400000">
            <a:off x="2589275" y="36384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07" name="Shape 607"/>
          <p:cNvSpPr/>
          <p:nvPr/>
        </p:nvSpPr>
        <p:spPr>
          <a:xfrm rot="10800000">
            <a:off x="2963750" y="36384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08" name="Shape 608"/>
          <p:cNvSpPr/>
          <p:nvPr/>
        </p:nvSpPr>
        <p:spPr>
          <a:xfrm rot="5400000">
            <a:off x="3355825" y="36384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09" name="Shape 609"/>
          <p:cNvSpPr/>
          <p:nvPr/>
        </p:nvSpPr>
        <p:spPr>
          <a:xfrm>
            <a:off x="3747900" y="36384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10" name="Shape 610"/>
          <p:cNvSpPr/>
          <p:nvPr/>
        </p:nvSpPr>
        <p:spPr>
          <a:xfrm>
            <a:off x="5224367" y="2748998"/>
            <a:ext cx="546300" cy="5472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0,1</a:t>
            </a:r>
          </a:p>
        </p:txBody>
      </p:sp>
      <p:sp>
        <p:nvSpPr>
          <p:cNvPr id="611" name="Shape 611"/>
          <p:cNvSpPr/>
          <p:nvPr/>
        </p:nvSpPr>
        <p:spPr>
          <a:xfrm>
            <a:off x="5771848" y="2748998"/>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4,3</a:t>
            </a:r>
          </a:p>
        </p:txBody>
      </p:sp>
      <p:sp>
        <p:nvSpPr>
          <p:cNvPr id="612" name="Shape 612"/>
          <p:cNvSpPr/>
          <p:nvPr/>
        </p:nvSpPr>
        <p:spPr>
          <a:xfrm>
            <a:off x="5224367" y="2202951"/>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1,2</a:t>
            </a:r>
          </a:p>
        </p:txBody>
      </p:sp>
      <p:sp>
        <p:nvSpPr>
          <p:cNvPr id="613" name="Shape 613"/>
          <p:cNvSpPr/>
          <p:nvPr/>
        </p:nvSpPr>
        <p:spPr>
          <a:xfrm>
            <a:off x="5771848" y="220295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7,0</a:t>
            </a:r>
          </a:p>
        </p:txBody>
      </p:sp>
      <p:sp>
        <p:nvSpPr>
          <p:cNvPr id="614" name="Shape 614"/>
          <p:cNvSpPr/>
          <p:nvPr/>
        </p:nvSpPr>
        <p:spPr>
          <a:xfrm>
            <a:off x="5224367" y="1656592"/>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2,2</a:t>
            </a:r>
          </a:p>
        </p:txBody>
      </p:sp>
      <p:sp>
        <p:nvSpPr>
          <p:cNvPr id="615" name="Shape 615"/>
          <p:cNvSpPr/>
          <p:nvPr/>
        </p:nvSpPr>
        <p:spPr>
          <a:xfrm>
            <a:off x="5771848" y="1110246"/>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9,0</a:t>
            </a:r>
          </a:p>
        </p:txBody>
      </p:sp>
      <p:sp>
        <p:nvSpPr>
          <p:cNvPr id="616" name="Shape 616"/>
          <p:cNvSpPr/>
          <p:nvPr/>
        </p:nvSpPr>
        <p:spPr>
          <a:xfrm>
            <a:off x="5224367" y="1110246"/>
            <a:ext cx="546300" cy="547200"/>
          </a:xfrm>
          <a:prstGeom prst="rect">
            <a:avLst/>
          </a:prstGeom>
          <a:solidFill>
            <a:srgbClr val="F9CB9C"/>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3,2</a:t>
            </a:r>
          </a:p>
        </p:txBody>
      </p:sp>
      <p:sp>
        <p:nvSpPr>
          <p:cNvPr id="617" name="Shape 617"/>
          <p:cNvSpPr/>
          <p:nvPr/>
        </p:nvSpPr>
        <p:spPr>
          <a:xfrm>
            <a:off x="5771848" y="1656592"/>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8,0</a:t>
            </a:r>
          </a:p>
        </p:txBody>
      </p:sp>
      <p:sp>
        <p:nvSpPr>
          <p:cNvPr id="618" name="Shape 618"/>
          <p:cNvSpPr/>
          <p:nvPr/>
        </p:nvSpPr>
        <p:spPr>
          <a:xfrm>
            <a:off x="6319184" y="2748988"/>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5,3</a:t>
            </a:r>
          </a:p>
        </p:txBody>
      </p:sp>
      <p:sp>
        <p:nvSpPr>
          <p:cNvPr id="619" name="Shape 619"/>
          <p:cNvSpPr/>
          <p:nvPr/>
        </p:nvSpPr>
        <p:spPr>
          <a:xfrm>
            <a:off x="6866498" y="2748375"/>
            <a:ext cx="546300" cy="547200"/>
          </a:xfrm>
          <a:prstGeom prst="rect">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6,3</a:t>
            </a:r>
          </a:p>
        </p:txBody>
      </p:sp>
      <p:sp>
        <p:nvSpPr>
          <p:cNvPr id="620" name="Shape 620"/>
          <p:cNvSpPr/>
          <p:nvPr/>
        </p:nvSpPr>
        <p:spPr>
          <a:xfrm>
            <a:off x="6319173" y="220295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10,0</a:t>
            </a:r>
          </a:p>
        </p:txBody>
      </p:sp>
      <p:sp>
        <p:nvSpPr>
          <p:cNvPr id="621" name="Shape 621"/>
          <p:cNvSpPr/>
          <p:nvPr/>
        </p:nvSpPr>
        <p:spPr>
          <a:xfrm>
            <a:off x="6866498" y="2202951"/>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13,0</a:t>
            </a:r>
          </a:p>
        </p:txBody>
      </p:sp>
      <p:sp>
        <p:nvSpPr>
          <p:cNvPr id="622" name="Shape 622"/>
          <p:cNvSpPr/>
          <p:nvPr/>
        </p:nvSpPr>
        <p:spPr>
          <a:xfrm>
            <a:off x="6319173" y="1656592"/>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11,0</a:t>
            </a:r>
          </a:p>
        </p:txBody>
      </p:sp>
      <p:sp>
        <p:nvSpPr>
          <p:cNvPr id="623" name="Shape 623"/>
          <p:cNvSpPr/>
          <p:nvPr/>
        </p:nvSpPr>
        <p:spPr>
          <a:xfrm>
            <a:off x="6319205" y="1110203"/>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12,0</a:t>
            </a:r>
          </a:p>
        </p:txBody>
      </p:sp>
      <p:sp>
        <p:nvSpPr>
          <p:cNvPr id="624" name="Shape 624"/>
          <p:cNvSpPr/>
          <p:nvPr/>
        </p:nvSpPr>
        <p:spPr>
          <a:xfrm>
            <a:off x="6866498" y="1656592"/>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14,0</a:t>
            </a:r>
          </a:p>
        </p:txBody>
      </p:sp>
      <p:sp>
        <p:nvSpPr>
          <p:cNvPr id="625" name="Shape 625"/>
          <p:cNvSpPr/>
          <p:nvPr/>
        </p:nvSpPr>
        <p:spPr>
          <a:xfrm>
            <a:off x="6866498" y="1110233"/>
            <a:ext cx="546300" cy="547200"/>
          </a:xfrm>
          <a:prstGeom prst="rect">
            <a:avLst/>
          </a:prstGeom>
          <a:solidFill>
            <a:srgbClr val="B6D7A8"/>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15,0</a:t>
            </a:r>
          </a:p>
        </p:txBody>
      </p:sp>
      <p:graphicFrame>
        <p:nvGraphicFramePr>
          <p:cNvPr id="626" name="Shape 626"/>
          <p:cNvGraphicFramePr/>
          <p:nvPr/>
        </p:nvGraphicFramePr>
        <p:xfrm>
          <a:off x="5224375" y="3514175"/>
          <a:ext cx="3000000" cy="3000000"/>
        </p:xfrm>
        <a:graphic>
          <a:graphicData uri="http://schemas.openxmlformats.org/drawingml/2006/table">
            <a:tbl>
              <a:tblPr>
                <a:noFill/>
                <a:tableStyleId>{12721D87-962A-4EF9-8226-4EB485132FAE}</a:tableStyleId>
              </a:tblPr>
              <a:tblGrid>
                <a:gridCol w="700525"/>
                <a:gridCol w="382850"/>
                <a:gridCol w="382850"/>
                <a:gridCol w="382850"/>
                <a:gridCol w="382850"/>
              </a:tblGrid>
              <a:tr h="100000">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solidFill>
                      <a:srgbClr val="6AA84F"/>
                    </a:solidFill>
                  </a:tcPr>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r>
              <a:tr h="100000">
                <a:tc>
                  <a:txBody>
                    <a:bodyPr>
                      <a:noAutofit/>
                    </a:bodyPr>
                    <a:lstStyle/>
                    <a:p>
                      <a:pPr indent="0" lvl="0" marL="0" rtl="0">
                        <a:spcBef>
                          <a:spcPts val="0"/>
                        </a:spcBef>
                        <a:buNone/>
                      </a:pPr>
                      <a:r>
                        <a:rPr lang="en"/>
                        <a:t>rotatie</a:t>
                      </a:r>
                    </a:p>
                  </a:txBody>
                  <a:tcPr marT="91425" marB="91425" marR="91425" marL="91425"/>
                </a:tc>
                <a:tc>
                  <a:txBody>
                    <a:bodyPr>
                      <a:noAutofit/>
                    </a:bodyPr>
                    <a:lstStyle/>
                    <a:p>
                      <a:pPr indent="0" lvl="0" marL="0" rtl="0">
                        <a:spcBef>
                          <a:spcPts val="0"/>
                        </a:spcBef>
                        <a:buNone/>
                      </a:pPr>
                      <a:r>
                        <a:rPr lang="en"/>
                        <a:t>0</a:t>
                      </a:r>
                    </a:p>
                  </a:txBody>
                  <a:tcPr marT="91425" marB="91425" marR="91425" marL="91425">
                    <a:solidFill>
                      <a:srgbClr val="6AA84F"/>
                    </a:solidFill>
                  </a:tcPr>
                </a:tc>
                <a:tc>
                  <a:txBody>
                    <a:bodyPr>
                      <a:noAutofit/>
                    </a:bodyPr>
                    <a:lstStyle/>
                    <a:p>
                      <a:pPr indent="0" lvl="0" marL="0" rtl="0">
                        <a:spcBef>
                          <a:spcPts val="0"/>
                        </a:spcBef>
                        <a:buNone/>
                      </a:pPr>
                      <a:r>
                        <a:rPr lang="en"/>
                        <a:t>1</a:t>
                      </a:r>
                    </a:p>
                  </a:txBody>
                  <a:tcPr marT="91425" marB="91425" marR="91425" marL="91425"/>
                </a:tc>
                <a:tc>
                  <a:txBody>
                    <a:bodyPr>
                      <a:noAutofit/>
                    </a:bodyPr>
                    <a:lstStyle/>
                    <a:p>
                      <a:pPr indent="0" lvl="0" marL="0" rtl="0">
                        <a:spcBef>
                          <a:spcPts val="0"/>
                        </a:spcBef>
                        <a:buNone/>
                      </a:pPr>
                      <a:r>
                        <a:rPr lang="en"/>
                        <a:t>2</a:t>
                      </a:r>
                    </a:p>
                  </a:txBody>
                  <a:tcPr marT="91425" marB="91425" marR="91425" marL="91425"/>
                </a:tc>
                <a:tc>
                  <a:txBody>
                    <a:bodyPr>
                      <a:noAutofit/>
                    </a:bodyPr>
                    <a:lstStyle/>
                    <a:p>
                      <a:pPr indent="0" lvl="0" marL="0" rtl="0">
                        <a:spcBef>
                          <a:spcPts val="0"/>
                        </a:spcBef>
                        <a:buNone/>
                      </a:pPr>
                      <a:r>
                        <a:rPr lang="en"/>
                        <a:t>3</a:t>
                      </a:r>
                    </a:p>
                  </a:txBody>
                  <a:tcPr marT="91425" marB="91425" marR="91425" marL="91425"/>
                </a:tc>
              </a:tr>
              <a:tr h="381000">
                <a:tc>
                  <a:txBody>
                    <a:bodyPr>
                      <a:noAutofit/>
                    </a:bodyPr>
                    <a:lstStyle/>
                    <a:p>
                      <a:pPr indent="0" lvl="0" marL="0" rtl="0">
                        <a:spcBef>
                          <a:spcPts val="0"/>
                        </a:spcBef>
                        <a:buNone/>
                      </a:pPr>
                      <a:r>
                        <a:rPr lang="en"/>
                        <a:t>telling</a:t>
                      </a:r>
                    </a:p>
                  </a:txBody>
                  <a:tcPr marT="91425" marB="91425" marR="91425" marL="91425"/>
                </a:tc>
                <a:tc>
                  <a:txBody>
                    <a:bodyPr>
                      <a:noAutofit/>
                    </a:bodyPr>
                    <a:lstStyle/>
                    <a:p>
                      <a:pPr indent="0" lvl="0" marL="0" rtl="0">
                        <a:spcBef>
                          <a:spcPts val="0"/>
                        </a:spcBef>
                        <a:buNone/>
                      </a:pPr>
                      <a:r>
                        <a:rPr lang="en"/>
                        <a:t>9</a:t>
                      </a:r>
                    </a:p>
                  </a:txBody>
                  <a:tcPr marT="91425" marB="91425" marR="91425" marL="91425">
                    <a:solidFill>
                      <a:srgbClr val="6AA84F"/>
                    </a:solidFill>
                  </a:tcPr>
                </a:tc>
                <a:tc>
                  <a:txBody>
                    <a:bodyPr>
                      <a:noAutofit/>
                    </a:bodyPr>
                    <a:lstStyle/>
                    <a:p>
                      <a:pPr indent="0" lvl="0" marL="0" rtl="0">
                        <a:spcBef>
                          <a:spcPts val="0"/>
                        </a:spcBef>
                        <a:buNone/>
                      </a:pPr>
                      <a:r>
                        <a:rPr lang="en"/>
                        <a:t>1</a:t>
                      </a:r>
                    </a:p>
                  </a:txBody>
                  <a:tcPr marT="91425" marB="91425" marR="91425" marL="91425"/>
                </a:tc>
                <a:tc>
                  <a:txBody>
                    <a:bodyPr>
                      <a:noAutofit/>
                    </a:bodyPr>
                    <a:lstStyle/>
                    <a:p>
                      <a:pPr indent="0" lvl="0" marL="0" rtl="0">
                        <a:spcBef>
                          <a:spcPts val="0"/>
                        </a:spcBef>
                        <a:buNone/>
                      </a:pPr>
                      <a:r>
                        <a:rPr lang="en"/>
                        <a:t>3</a:t>
                      </a:r>
                    </a:p>
                  </a:txBody>
                  <a:tcPr marT="91425" marB="91425" marR="91425" marL="91425"/>
                </a:tc>
                <a:tc>
                  <a:txBody>
                    <a:bodyPr>
                      <a:noAutofit/>
                    </a:bodyPr>
                    <a:lstStyle/>
                    <a:p>
                      <a:pPr indent="0" lvl="0" marL="0" rtl="0">
                        <a:spcBef>
                          <a:spcPts val="0"/>
                        </a:spcBef>
                        <a:buNone/>
                      </a:pPr>
                      <a:r>
                        <a:rPr lang="en"/>
                        <a:t>3</a:t>
                      </a:r>
                    </a:p>
                  </a:txBody>
                  <a:tcPr marT="91425" marB="91425" marR="91425" marL="91425"/>
                </a:tc>
              </a:tr>
            </a:tbl>
          </a:graphicData>
        </a:graphic>
      </p:graphicFrame>
      <p:sp>
        <p:nvSpPr>
          <p:cNvPr id="627" name="Shape 627"/>
          <p:cNvSpPr/>
          <p:nvPr/>
        </p:nvSpPr>
        <p:spPr>
          <a:xfrm rot="-5400000">
            <a:off x="6017725" y="36378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28" name="Shape 628"/>
          <p:cNvSpPr/>
          <p:nvPr/>
        </p:nvSpPr>
        <p:spPr>
          <a:xfrm rot="10800000">
            <a:off x="6392200" y="36378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29" name="Shape 629"/>
          <p:cNvSpPr/>
          <p:nvPr/>
        </p:nvSpPr>
        <p:spPr>
          <a:xfrm rot="5400000">
            <a:off x="6784275" y="36378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30" name="Shape 630"/>
          <p:cNvSpPr/>
          <p:nvPr/>
        </p:nvSpPr>
        <p:spPr>
          <a:xfrm>
            <a:off x="7176350" y="3637875"/>
            <a:ext cx="187200" cy="11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31" name="Shape 631"/>
          <p:cNvSpPr txBox="1"/>
          <p:nvPr/>
        </p:nvSpPr>
        <p:spPr>
          <a:xfrm>
            <a:off x="3878075" y="572825"/>
            <a:ext cx="1440900" cy="379800"/>
          </a:xfrm>
          <a:prstGeom prst="rect">
            <a:avLst/>
          </a:prstGeom>
          <a:noFill/>
          <a:ln>
            <a:noFill/>
          </a:ln>
        </p:spPr>
        <p:txBody>
          <a:bodyPr anchorCtr="0" anchor="t" bIns="91425" lIns="91425" rIns="91425" wrap="square" tIns="91425">
            <a:noAutofit/>
          </a:bodyPr>
          <a:lstStyle/>
          <a:p>
            <a:pPr indent="0" lvl="0" marL="0">
              <a:spcBef>
                <a:spcPts val="0"/>
              </a:spcBef>
              <a:buNone/>
            </a:pPr>
            <a:r>
              <a:rPr lang="en"/>
              <a:t>-90° =&gt; +1 rot</a:t>
            </a:r>
          </a:p>
        </p:txBody>
      </p:sp>
      <p:sp>
        <p:nvSpPr>
          <p:cNvPr id="632" name="Shape 632"/>
          <p:cNvSpPr txBox="1"/>
          <p:nvPr/>
        </p:nvSpPr>
        <p:spPr>
          <a:xfrm>
            <a:off x="4027850" y="4303375"/>
            <a:ext cx="6801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=&gt; 15</a:t>
            </a:r>
          </a:p>
        </p:txBody>
      </p:sp>
      <p:sp>
        <p:nvSpPr>
          <p:cNvPr id="633" name="Shape 633"/>
          <p:cNvSpPr txBox="1"/>
          <p:nvPr/>
        </p:nvSpPr>
        <p:spPr>
          <a:xfrm>
            <a:off x="7456300" y="4302775"/>
            <a:ext cx="6801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=&gt; 7</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Shape 638"/>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t>r</a:t>
            </a:r>
            <a:r>
              <a:rPr lang="en"/>
              <a:t>esultaten</a:t>
            </a:r>
          </a:p>
        </p:txBody>
      </p:sp>
      <p:sp>
        <p:nvSpPr>
          <p:cNvPr id="639" name="Shape 639"/>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640" name="Shape 640"/>
          <p:cNvPicPr preferRelativeResize="0"/>
          <p:nvPr/>
        </p:nvPicPr>
        <p:blipFill>
          <a:blip r:embed="rId3">
            <a:alphaModFix/>
          </a:blip>
          <a:stretch>
            <a:fillRect/>
          </a:stretch>
        </p:blipFill>
        <p:spPr>
          <a:xfrm>
            <a:off x="4233550" y="842250"/>
            <a:ext cx="4423919" cy="3820976"/>
          </a:xfrm>
          <a:prstGeom prst="rect">
            <a:avLst/>
          </a:prstGeom>
          <a:noFill/>
          <a:ln>
            <a:noFill/>
          </a:ln>
        </p:spPr>
      </p:pic>
      <p:grpSp>
        <p:nvGrpSpPr>
          <p:cNvPr id="641" name="Shape 641"/>
          <p:cNvGrpSpPr/>
          <p:nvPr/>
        </p:nvGrpSpPr>
        <p:grpSpPr>
          <a:xfrm>
            <a:off x="2742075" y="275400"/>
            <a:ext cx="1140300" cy="4592700"/>
            <a:chOff x="2693975" y="1746625"/>
            <a:chExt cx="1140300" cy="4592700"/>
          </a:xfrm>
        </p:grpSpPr>
        <p:sp>
          <p:nvSpPr>
            <p:cNvPr id="642" name="Shape 642"/>
            <p:cNvSpPr/>
            <p:nvPr/>
          </p:nvSpPr>
          <p:spPr>
            <a:xfrm>
              <a:off x="26939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3" name="Shape 643"/>
            <p:cNvSpPr/>
            <p:nvPr/>
          </p:nvSpPr>
          <p:spPr>
            <a:xfrm>
              <a:off x="2693975" y="1916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4" name="Shape 644"/>
            <p:cNvSpPr/>
            <p:nvPr/>
          </p:nvSpPr>
          <p:spPr>
            <a:xfrm>
              <a:off x="2693975" y="2086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5" name="Shape 645"/>
            <p:cNvSpPr/>
            <p:nvPr/>
          </p:nvSpPr>
          <p:spPr>
            <a:xfrm>
              <a:off x="2693975" y="2256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6" name="Shape 646"/>
            <p:cNvSpPr/>
            <p:nvPr/>
          </p:nvSpPr>
          <p:spPr>
            <a:xfrm>
              <a:off x="2693975" y="2427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7" name="Shape 647"/>
            <p:cNvSpPr/>
            <p:nvPr/>
          </p:nvSpPr>
          <p:spPr>
            <a:xfrm>
              <a:off x="2693975" y="2597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8" name="Shape 648"/>
            <p:cNvSpPr/>
            <p:nvPr/>
          </p:nvSpPr>
          <p:spPr>
            <a:xfrm>
              <a:off x="2693975" y="2767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49" name="Shape 649"/>
            <p:cNvSpPr/>
            <p:nvPr/>
          </p:nvSpPr>
          <p:spPr>
            <a:xfrm>
              <a:off x="2693975" y="2937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0" name="Shape 650"/>
            <p:cNvSpPr/>
            <p:nvPr/>
          </p:nvSpPr>
          <p:spPr>
            <a:xfrm>
              <a:off x="2693975" y="3107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1" name="Shape 651"/>
            <p:cNvSpPr/>
            <p:nvPr/>
          </p:nvSpPr>
          <p:spPr>
            <a:xfrm>
              <a:off x="2693975" y="3277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2" name="Shape 652"/>
            <p:cNvSpPr/>
            <p:nvPr/>
          </p:nvSpPr>
          <p:spPr>
            <a:xfrm>
              <a:off x="2693975" y="3447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3" name="Shape 653"/>
            <p:cNvSpPr/>
            <p:nvPr/>
          </p:nvSpPr>
          <p:spPr>
            <a:xfrm>
              <a:off x="2693975" y="3617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4" name="Shape 654"/>
            <p:cNvSpPr/>
            <p:nvPr/>
          </p:nvSpPr>
          <p:spPr>
            <a:xfrm>
              <a:off x="2693975" y="3787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5" name="Shape 655"/>
            <p:cNvSpPr/>
            <p:nvPr/>
          </p:nvSpPr>
          <p:spPr>
            <a:xfrm>
              <a:off x="2693975" y="3957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6" name="Shape 656"/>
            <p:cNvSpPr/>
            <p:nvPr/>
          </p:nvSpPr>
          <p:spPr>
            <a:xfrm>
              <a:off x="2693975" y="4128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7" name="Shape 657"/>
            <p:cNvSpPr/>
            <p:nvPr/>
          </p:nvSpPr>
          <p:spPr>
            <a:xfrm>
              <a:off x="2693975" y="4298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8" name="Shape 658"/>
            <p:cNvSpPr/>
            <p:nvPr/>
          </p:nvSpPr>
          <p:spPr>
            <a:xfrm>
              <a:off x="2693975" y="4468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59" name="Shape 659"/>
            <p:cNvSpPr/>
            <p:nvPr/>
          </p:nvSpPr>
          <p:spPr>
            <a:xfrm>
              <a:off x="2693975" y="4638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0" name="Shape 660"/>
            <p:cNvSpPr/>
            <p:nvPr/>
          </p:nvSpPr>
          <p:spPr>
            <a:xfrm>
              <a:off x="2693975" y="4808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1" name="Shape 661"/>
            <p:cNvSpPr/>
            <p:nvPr/>
          </p:nvSpPr>
          <p:spPr>
            <a:xfrm>
              <a:off x="2693975" y="4978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2" name="Shape 662"/>
            <p:cNvSpPr/>
            <p:nvPr/>
          </p:nvSpPr>
          <p:spPr>
            <a:xfrm>
              <a:off x="2693975" y="5148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3" name="Shape 663"/>
            <p:cNvSpPr/>
            <p:nvPr/>
          </p:nvSpPr>
          <p:spPr>
            <a:xfrm>
              <a:off x="2693975" y="5318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4" name="Shape 664"/>
            <p:cNvSpPr/>
            <p:nvPr/>
          </p:nvSpPr>
          <p:spPr>
            <a:xfrm>
              <a:off x="2693975" y="5488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5" name="Shape 665"/>
            <p:cNvSpPr/>
            <p:nvPr/>
          </p:nvSpPr>
          <p:spPr>
            <a:xfrm>
              <a:off x="2693975" y="5658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6" name="Shape 666"/>
            <p:cNvSpPr/>
            <p:nvPr/>
          </p:nvSpPr>
          <p:spPr>
            <a:xfrm>
              <a:off x="28568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7" name="Shape 667"/>
            <p:cNvSpPr/>
            <p:nvPr/>
          </p:nvSpPr>
          <p:spPr>
            <a:xfrm>
              <a:off x="2856875" y="2086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8" name="Shape 668"/>
            <p:cNvSpPr/>
            <p:nvPr/>
          </p:nvSpPr>
          <p:spPr>
            <a:xfrm>
              <a:off x="2856875" y="2256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69" name="Shape 669"/>
            <p:cNvSpPr/>
            <p:nvPr/>
          </p:nvSpPr>
          <p:spPr>
            <a:xfrm>
              <a:off x="2856875" y="2427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0" name="Shape 670"/>
            <p:cNvSpPr/>
            <p:nvPr/>
          </p:nvSpPr>
          <p:spPr>
            <a:xfrm>
              <a:off x="2856875" y="2597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1" name="Shape 671"/>
            <p:cNvSpPr/>
            <p:nvPr/>
          </p:nvSpPr>
          <p:spPr>
            <a:xfrm>
              <a:off x="2856875" y="2767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2" name="Shape 672"/>
            <p:cNvSpPr/>
            <p:nvPr/>
          </p:nvSpPr>
          <p:spPr>
            <a:xfrm>
              <a:off x="2856875" y="2937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3" name="Shape 673"/>
            <p:cNvSpPr/>
            <p:nvPr/>
          </p:nvSpPr>
          <p:spPr>
            <a:xfrm>
              <a:off x="2856875" y="3107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4" name="Shape 674"/>
            <p:cNvSpPr/>
            <p:nvPr/>
          </p:nvSpPr>
          <p:spPr>
            <a:xfrm>
              <a:off x="2856875" y="3277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5" name="Shape 675"/>
            <p:cNvSpPr/>
            <p:nvPr/>
          </p:nvSpPr>
          <p:spPr>
            <a:xfrm>
              <a:off x="2856875" y="3447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6" name="Shape 676"/>
            <p:cNvSpPr/>
            <p:nvPr/>
          </p:nvSpPr>
          <p:spPr>
            <a:xfrm>
              <a:off x="28568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7" name="Shape 677"/>
            <p:cNvSpPr/>
            <p:nvPr/>
          </p:nvSpPr>
          <p:spPr>
            <a:xfrm>
              <a:off x="2856875" y="3787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8" name="Shape 678"/>
            <p:cNvSpPr/>
            <p:nvPr/>
          </p:nvSpPr>
          <p:spPr>
            <a:xfrm>
              <a:off x="28568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79" name="Shape 679"/>
            <p:cNvSpPr/>
            <p:nvPr/>
          </p:nvSpPr>
          <p:spPr>
            <a:xfrm>
              <a:off x="2856875" y="4128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0" name="Shape 680"/>
            <p:cNvSpPr/>
            <p:nvPr/>
          </p:nvSpPr>
          <p:spPr>
            <a:xfrm>
              <a:off x="2856875" y="4298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1" name="Shape 681"/>
            <p:cNvSpPr/>
            <p:nvPr/>
          </p:nvSpPr>
          <p:spPr>
            <a:xfrm>
              <a:off x="2856875" y="4468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2" name="Shape 682"/>
            <p:cNvSpPr/>
            <p:nvPr/>
          </p:nvSpPr>
          <p:spPr>
            <a:xfrm>
              <a:off x="28568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3" name="Shape 683"/>
            <p:cNvSpPr/>
            <p:nvPr/>
          </p:nvSpPr>
          <p:spPr>
            <a:xfrm>
              <a:off x="2856875" y="4808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4" name="Shape 684"/>
            <p:cNvSpPr/>
            <p:nvPr/>
          </p:nvSpPr>
          <p:spPr>
            <a:xfrm>
              <a:off x="28568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5" name="Shape 685"/>
            <p:cNvSpPr/>
            <p:nvPr/>
          </p:nvSpPr>
          <p:spPr>
            <a:xfrm>
              <a:off x="2856875" y="5148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6" name="Shape 686"/>
            <p:cNvSpPr/>
            <p:nvPr/>
          </p:nvSpPr>
          <p:spPr>
            <a:xfrm>
              <a:off x="2856875" y="5318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7" name="Shape 687"/>
            <p:cNvSpPr/>
            <p:nvPr/>
          </p:nvSpPr>
          <p:spPr>
            <a:xfrm>
              <a:off x="2856875" y="5488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8" name="Shape 688"/>
            <p:cNvSpPr/>
            <p:nvPr/>
          </p:nvSpPr>
          <p:spPr>
            <a:xfrm>
              <a:off x="28568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89" name="Shape 689"/>
            <p:cNvSpPr/>
            <p:nvPr/>
          </p:nvSpPr>
          <p:spPr>
            <a:xfrm>
              <a:off x="2856875" y="5829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0" name="Shape 690"/>
            <p:cNvSpPr/>
            <p:nvPr/>
          </p:nvSpPr>
          <p:spPr>
            <a:xfrm>
              <a:off x="3019775" y="2086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1" name="Shape 691"/>
            <p:cNvSpPr/>
            <p:nvPr/>
          </p:nvSpPr>
          <p:spPr>
            <a:xfrm>
              <a:off x="3019775" y="2256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2" name="Shape 692"/>
            <p:cNvSpPr/>
            <p:nvPr/>
          </p:nvSpPr>
          <p:spPr>
            <a:xfrm>
              <a:off x="3019775" y="2427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3" name="Shape 693"/>
            <p:cNvSpPr/>
            <p:nvPr/>
          </p:nvSpPr>
          <p:spPr>
            <a:xfrm>
              <a:off x="3019775" y="2597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4" name="Shape 694"/>
            <p:cNvSpPr/>
            <p:nvPr/>
          </p:nvSpPr>
          <p:spPr>
            <a:xfrm>
              <a:off x="3019775" y="2767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5" name="Shape 695"/>
            <p:cNvSpPr/>
            <p:nvPr/>
          </p:nvSpPr>
          <p:spPr>
            <a:xfrm>
              <a:off x="3019775" y="2937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6" name="Shape 696"/>
            <p:cNvSpPr/>
            <p:nvPr/>
          </p:nvSpPr>
          <p:spPr>
            <a:xfrm>
              <a:off x="3019775" y="3107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7" name="Shape 697"/>
            <p:cNvSpPr/>
            <p:nvPr/>
          </p:nvSpPr>
          <p:spPr>
            <a:xfrm>
              <a:off x="3019775" y="3277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8" name="Shape 698"/>
            <p:cNvSpPr/>
            <p:nvPr/>
          </p:nvSpPr>
          <p:spPr>
            <a:xfrm>
              <a:off x="3019775" y="3447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699" name="Shape 699"/>
            <p:cNvSpPr/>
            <p:nvPr/>
          </p:nvSpPr>
          <p:spPr>
            <a:xfrm>
              <a:off x="30197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0" name="Shape 700"/>
            <p:cNvSpPr/>
            <p:nvPr/>
          </p:nvSpPr>
          <p:spPr>
            <a:xfrm>
              <a:off x="3019775" y="3787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1" name="Shape 701"/>
            <p:cNvSpPr/>
            <p:nvPr/>
          </p:nvSpPr>
          <p:spPr>
            <a:xfrm>
              <a:off x="30197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2" name="Shape 702"/>
            <p:cNvSpPr/>
            <p:nvPr/>
          </p:nvSpPr>
          <p:spPr>
            <a:xfrm>
              <a:off x="3019775" y="4128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3" name="Shape 703"/>
            <p:cNvSpPr/>
            <p:nvPr/>
          </p:nvSpPr>
          <p:spPr>
            <a:xfrm>
              <a:off x="3019775" y="4298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4" name="Shape 704"/>
            <p:cNvSpPr/>
            <p:nvPr/>
          </p:nvSpPr>
          <p:spPr>
            <a:xfrm>
              <a:off x="3019775" y="4468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5" name="Shape 705"/>
            <p:cNvSpPr/>
            <p:nvPr/>
          </p:nvSpPr>
          <p:spPr>
            <a:xfrm>
              <a:off x="30197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6" name="Shape 706"/>
            <p:cNvSpPr/>
            <p:nvPr/>
          </p:nvSpPr>
          <p:spPr>
            <a:xfrm>
              <a:off x="3019775" y="4808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7" name="Shape 707"/>
            <p:cNvSpPr/>
            <p:nvPr/>
          </p:nvSpPr>
          <p:spPr>
            <a:xfrm>
              <a:off x="30197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8" name="Shape 708"/>
            <p:cNvSpPr/>
            <p:nvPr/>
          </p:nvSpPr>
          <p:spPr>
            <a:xfrm>
              <a:off x="3019775" y="5148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09" name="Shape 709"/>
            <p:cNvSpPr/>
            <p:nvPr/>
          </p:nvSpPr>
          <p:spPr>
            <a:xfrm>
              <a:off x="3019775" y="5318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0" name="Shape 710"/>
            <p:cNvSpPr/>
            <p:nvPr/>
          </p:nvSpPr>
          <p:spPr>
            <a:xfrm>
              <a:off x="3019775" y="5488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1" name="Shape 711"/>
            <p:cNvSpPr/>
            <p:nvPr/>
          </p:nvSpPr>
          <p:spPr>
            <a:xfrm>
              <a:off x="30197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2" name="Shape 712"/>
            <p:cNvSpPr/>
            <p:nvPr/>
          </p:nvSpPr>
          <p:spPr>
            <a:xfrm>
              <a:off x="3019775" y="5829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3" name="Shape 713"/>
            <p:cNvSpPr/>
            <p:nvPr/>
          </p:nvSpPr>
          <p:spPr>
            <a:xfrm>
              <a:off x="3019775" y="5999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4" name="Shape 714"/>
            <p:cNvSpPr/>
            <p:nvPr/>
          </p:nvSpPr>
          <p:spPr>
            <a:xfrm>
              <a:off x="3182675" y="2256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5" name="Shape 715"/>
            <p:cNvSpPr/>
            <p:nvPr/>
          </p:nvSpPr>
          <p:spPr>
            <a:xfrm>
              <a:off x="3182675" y="2427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6" name="Shape 716"/>
            <p:cNvSpPr/>
            <p:nvPr/>
          </p:nvSpPr>
          <p:spPr>
            <a:xfrm>
              <a:off x="3182675" y="2597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7" name="Shape 717"/>
            <p:cNvSpPr/>
            <p:nvPr/>
          </p:nvSpPr>
          <p:spPr>
            <a:xfrm>
              <a:off x="3182675" y="2767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8" name="Shape 718"/>
            <p:cNvSpPr/>
            <p:nvPr/>
          </p:nvSpPr>
          <p:spPr>
            <a:xfrm>
              <a:off x="3182675" y="2937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19" name="Shape 719"/>
            <p:cNvSpPr/>
            <p:nvPr/>
          </p:nvSpPr>
          <p:spPr>
            <a:xfrm>
              <a:off x="3182675" y="3107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0" name="Shape 720"/>
            <p:cNvSpPr/>
            <p:nvPr/>
          </p:nvSpPr>
          <p:spPr>
            <a:xfrm>
              <a:off x="3182675" y="3277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1" name="Shape 721"/>
            <p:cNvSpPr/>
            <p:nvPr/>
          </p:nvSpPr>
          <p:spPr>
            <a:xfrm>
              <a:off x="3182675" y="3447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2" name="Shape 722"/>
            <p:cNvSpPr/>
            <p:nvPr/>
          </p:nvSpPr>
          <p:spPr>
            <a:xfrm>
              <a:off x="31826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3" name="Shape 723"/>
            <p:cNvSpPr/>
            <p:nvPr/>
          </p:nvSpPr>
          <p:spPr>
            <a:xfrm>
              <a:off x="3182675" y="3787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4" name="Shape 724"/>
            <p:cNvSpPr/>
            <p:nvPr/>
          </p:nvSpPr>
          <p:spPr>
            <a:xfrm>
              <a:off x="31826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5" name="Shape 725"/>
            <p:cNvSpPr/>
            <p:nvPr/>
          </p:nvSpPr>
          <p:spPr>
            <a:xfrm>
              <a:off x="3182675" y="4128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6" name="Shape 726"/>
            <p:cNvSpPr/>
            <p:nvPr/>
          </p:nvSpPr>
          <p:spPr>
            <a:xfrm>
              <a:off x="3182675" y="4298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7" name="Shape 727"/>
            <p:cNvSpPr/>
            <p:nvPr/>
          </p:nvSpPr>
          <p:spPr>
            <a:xfrm>
              <a:off x="3182675" y="4468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8" name="Shape 728"/>
            <p:cNvSpPr/>
            <p:nvPr/>
          </p:nvSpPr>
          <p:spPr>
            <a:xfrm>
              <a:off x="31826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29" name="Shape 729"/>
            <p:cNvSpPr/>
            <p:nvPr/>
          </p:nvSpPr>
          <p:spPr>
            <a:xfrm>
              <a:off x="3182675" y="4808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0" name="Shape 730"/>
            <p:cNvSpPr/>
            <p:nvPr/>
          </p:nvSpPr>
          <p:spPr>
            <a:xfrm>
              <a:off x="31826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1" name="Shape 731"/>
            <p:cNvSpPr/>
            <p:nvPr/>
          </p:nvSpPr>
          <p:spPr>
            <a:xfrm>
              <a:off x="3182675" y="5148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2" name="Shape 732"/>
            <p:cNvSpPr/>
            <p:nvPr/>
          </p:nvSpPr>
          <p:spPr>
            <a:xfrm>
              <a:off x="3182675" y="5318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3" name="Shape 733"/>
            <p:cNvSpPr/>
            <p:nvPr/>
          </p:nvSpPr>
          <p:spPr>
            <a:xfrm>
              <a:off x="3182675" y="5488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4" name="Shape 734"/>
            <p:cNvSpPr/>
            <p:nvPr/>
          </p:nvSpPr>
          <p:spPr>
            <a:xfrm>
              <a:off x="31826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5" name="Shape 735"/>
            <p:cNvSpPr/>
            <p:nvPr/>
          </p:nvSpPr>
          <p:spPr>
            <a:xfrm>
              <a:off x="3182675" y="5829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6" name="Shape 736"/>
            <p:cNvSpPr/>
            <p:nvPr/>
          </p:nvSpPr>
          <p:spPr>
            <a:xfrm>
              <a:off x="3182675" y="5999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7" name="Shape 737"/>
            <p:cNvSpPr/>
            <p:nvPr/>
          </p:nvSpPr>
          <p:spPr>
            <a:xfrm>
              <a:off x="3182675" y="6169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8" name="Shape 738"/>
            <p:cNvSpPr/>
            <p:nvPr/>
          </p:nvSpPr>
          <p:spPr>
            <a:xfrm>
              <a:off x="3345575" y="2427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39" name="Shape 739"/>
            <p:cNvSpPr/>
            <p:nvPr/>
          </p:nvSpPr>
          <p:spPr>
            <a:xfrm>
              <a:off x="3345575" y="2597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0" name="Shape 740"/>
            <p:cNvSpPr/>
            <p:nvPr/>
          </p:nvSpPr>
          <p:spPr>
            <a:xfrm>
              <a:off x="3345575" y="2767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1" name="Shape 741"/>
            <p:cNvSpPr/>
            <p:nvPr/>
          </p:nvSpPr>
          <p:spPr>
            <a:xfrm>
              <a:off x="3345575" y="2937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2" name="Shape 742"/>
            <p:cNvSpPr/>
            <p:nvPr/>
          </p:nvSpPr>
          <p:spPr>
            <a:xfrm>
              <a:off x="3345575" y="3107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3" name="Shape 743"/>
            <p:cNvSpPr/>
            <p:nvPr/>
          </p:nvSpPr>
          <p:spPr>
            <a:xfrm>
              <a:off x="3345575" y="3277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4" name="Shape 744"/>
            <p:cNvSpPr/>
            <p:nvPr/>
          </p:nvSpPr>
          <p:spPr>
            <a:xfrm>
              <a:off x="3345575" y="3447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5" name="Shape 745"/>
            <p:cNvSpPr/>
            <p:nvPr/>
          </p:nvSpPr>
          <p:spPr>
            <a:xfrm>
              <a:off x="33455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6" name="Shape 746"/>
            <p:cNvSpPr/>
            <p:nvPr/>
          </p:nvSpPr>
          <p:spPr>
            <a:xfrm>
              <a:off x="3345575" y="3787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7" name="Shape 747"/>
            <p:cNvSpPr/>
            <p:nvPr/>
          </p:nvSpPr>
          <p:spPr>
            <a:xfrm>
              <a:off x="33455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8" name="Shape 748"/>
            <p:cNvSpPr/>
            <p:nvPr/>
          </p:nvSpPr>
          <p:spPr>
            <a:xfrm>
              <a:off x="3345575" y="4128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49" name="Shape 749"/>
            <p:cNvSpPr/>
            <p:nvPr/>
          </p:nvSpPr>
          <p:spPr>
            <a:xfrm>
              <a:off x="3345575" y="4298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0" name="Shape 750"/>
            <p:cNvSpPr/>
            <p:nvPr/>
          </p:nvSpPr>
          <p:spPr>
            <a:xfrm>
              <a:off x="3345575" y="4468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1" name="Shape 751"/>
            <p:cNvSpPr/>
            <p:nvPr/>
          </p:nvSpPr>
          <p:spPr>
            <a:xfrm>
              <a:off x="33455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2" name="Shape 752"/>
            <p:cNvSpPr/>
            <p:nvPr/>
          </p:nvSpPr>
          <p:spPr>
            <a:xfrm>
              <a:off x="3345575" y="4808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3" name="Shape 753"/>
            <p:cNvSpPr/>
            <p:nvPr/>
          </p:nvSpPr>
          <p:spPr>
            <a:xfrm>
              <a:off x="33455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4" name="Shape 754"/>
            <p:cNvSpPr/>
            <p:nvPr/>
          </p:nvSpPr>
          <p:spPr>
            <a:xfrm>
              <a:off x="3345575" y="5148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5" name="Shape 755"/>
            <p:cNvSpPr/>
            <p:nvPr/>
          </p:nvSpPr>
          <p:spPr>
            <a:xfrm>
              <a:off x="3345575" y="5318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6" name="Shape 756"/>
            <p:cNvSpPr/>
            <p:nvPr/>
          </p:nvSpPr>
          <p:spPr>
            <a:xfrm>
              <a:off x="3345575" y="5488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7" name="Shape 757"/>
            <p:cNvSpPr/>
            <p:nvPr/>
          </p:nvSpPr>
          <p:spPr>
            <a:xfrm>
              <a:off x="33455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8" name="Shape 758"/>
            <p:cNvSpPr/>
            <p:nvPr/>
          </p:nvSpPr>
          <p:spPr>
            <a:xfrm>
              <a:off x="3345575" y="5829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59" name="Shape 759"/>
            <p:cNvSpPr/>
            <p:nvPr/>
          </p:nvSpPr>
          <p:spPr>
            <a:xfrm>
              <a:off x="3345575" y="5999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0" name="Shape 760"/>
            <p:cNvSpPr/>
            <p:nvPr/>
          </p:nvSpPr>
          <p:spPr>
            <a:xfrm>
              <a:off x="3345575" y="6169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1" name="Shape 761"/>
            <p:cNvSpPr/>
            <p:nvPr/>
          </p:nvSpPr>
          <p:spPr>
            <a:xfrm>
              <a:off x="3508475" y="2597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2" name="Shape 762"/>
            <p:cNvSpPr/>
            <p:nvPr/>
          </p:nvSpPr>
          <p:spPr>
            <a:xfrm>
              <a:off x="3508475" y="2767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3" name="Shape 763"/>
            <p:cNvSpPr/>
            <p:nvPr/>
          </p:nvSpPr>
          <p:spPr>
            <a:xfrm>
              <a:off x="3508475" y="2937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4" name="Shape 764"/>
            <p:cNvSpPr/>
            <p:nvPr/>
          </p:nvSpPr>
          <p:spPr>
            <a:xfrm>
              <a:off x="3508475" y="3107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5" name="Shape 765"/>
            <p:cNvSpPr/>
            <p:nvPr/>
          </p:nvSpPr>
          <p:spPr>
            <a:xfrm>
              <a:off x="3508475" y="3277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6" name="Shape 766"/>
            <p:cNvSpPr/>
            <p:nvPr/>
          </p:nvSpPr>
          <p:spPr>
            <a:xfrm>
              <a:off x="3508475" y="3447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7" name="Shape 767"/>
            <p:cNvSpPr/>
            <p:nvPr/>
          </p:nvSpPr>
          <p:spPr>
            <a:xfrm>
              <a:off x="35084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8" name="Shape 768"/>
            <p:cNvSpPr/>
            <p:nvPr/>
          </p:nvSpPr>
          <p:spPr>
            <a:xfrm>
              <a:off x="3508475" y="3787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69" name="Shape 769"/>
            <p:cNvSpPr/>
            <p:nvPr/>
          </p:nvSpPr>
          <p:spPr>
            <a:xfrm>
              <a:off x="35084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0" name="Shape 770"/>
            <p:cNvSpPr/>
            <p:nvPr/>
          </p:nvSpPr>
          <p:spPr>
            <a:xfrm>
              <a:off x="3508475" y="4128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1" name="Shape 771"/>
            <p:cNvSpPr/>
            <p:nvPr/>
          </p:nvSpPr>
          <p:spPr>
            <a:xfrm>
              <a:off x="3508475" y="4298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2" name="Shape 772"/>
            <p:cNvSpPr/>
            <p:nvPr/>
          </p:nvSpPr>
          <p:spPr>
            <a:xfrm>
              <a:off x="3508475" y="4468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3" name="Shape 773"/>
            <p:cNvSpPr/>
            <p:nvPr/>
          </p:nvSpPr>
          <p:spPr>
            <a:xfrm>
              <a:off x="35084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4" name="Shape 774"/>
            <p:cNvSpPr/>
            <p:nvPr/>
          </p:nvSpPr>
          <p:spPr>
            <a:xfrm>
              <a:off x="3508475" y="4808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5" name="Shape 775"/>
            <p:cNvSpPr/>
            <p:nvPr/>
          </p:nvSpPr>
          <p:spPr>
            <a:xfrm>
              <a:off x="35084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6" name="Shape 776"/>
            <p:cNvSpPr/>
            <p:nvPr/>
          </p:nvSpPr>
          <p:spPr>
            <a:xfrm>
              <a:off x="3508475" y="5148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7" name="Shape 777"/>
            <p:cNvSpPr/>
            <p:nvPr/>
          </p:nvSpPr>
          <p:spPr>
            <a:xfrm>
              <a:off x="3508475" y="5318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8" name="Shape 778"/>
            <p:cNvSpPr/>
            <p:nvPr/>
          </p:nvSpPr>
          <p:spPr>
            <a:xfrm>
              <a:off x="3508475" y="5488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79" name="Shape 779"/>
            <p:cNvSpPr/>
            <p:nvPr/>
          </p:nvSpPr>
          <p:spPr>
            <a:xfrm>
              <a:off x="35084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0" name="Shape 780"/>
            <p:cNvSpPr/>
            <p:nvPr/>
          </p:nvSpPr>
          <p:spPr>
            <a:xfrm>
              <a:off x="3508475" y="5829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1" name="Shape 781"/>
            <p:cNvSpPr/>
            <p:nvPr/>
          </p:nvSpPr>
          <p:spPr>
            <a:xfrm>
              <a:off x="3508475" y="5999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2" name="Shape 782"/>
            <p:cNvSpPr/>
            <p:nvPr/>
          </p:nvSpPr>
          <p:spPr>
            <a:xfrm>
              <a:off x="3508475" y="6169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3" name="Shape 783"/>
            <p:cNvSpPr/>
            <p:nvPr/>
          </p:nvSpPr>
          <p:spPr>
            <a:xfrm>
              <a:off x="3671375" y="2767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4" name="Shape 784"/>
            <p:cNvSpPr/>
            <p:nvPr/>
          </p:nvSpPr>
          <p:spPr>
            <a:xfrm>
              <a:off x="3671375" y="2937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5" name="Shape 785"/>
            <p:cNvSpPr/>
            <p:nvPr/>
          </p:nvSpPr>
          <p:spPr>
            <a:xfrm>
              <a:off x="3671375" y="3107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6" name="Shape 786"/>
            <p:cNvSpPr/>
            <p:nvPr/>
          </p:nvSpPr>
          <p:spPr>
            <a:xfrm>
              <a:off x="3671375" y="3277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7" name="Shape 787"/>
            <p:cNvSpPr/>
            <p:nvPr/>
          </p:nvSpPr>
          <p:spPr>
            <a:xfrm>
              <a:off x="3671375" y="3447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8" name="Shape 788"/>
            <p:cNvSpPr/>
            <p:nvPr/>
          </p:nvSpPr>
          <p:spPr>
            <a:xfrm>
              <a:off x="3671375" y="3617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89" name="Shape 789"/>
            <p:cNvSpPr/>
            <p:nvPr/>
          </p:nvSpPr>
          <p:spPr>
            <a:xfrm>
              <a:off x="3671375" y="3787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0" name="Shape 790"/>
            <p:cNvSpPr/>
            <p:nvPr/>
          </p:nvSpPr>
          <p:spPr>
            <a:xfrm>
              <a:off x="3671375" y="3957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1" name="Shape 791"/>
            <p:cNvSpPr/>
            <p:nvPr/>
          </p:nvSpPr>
          <p:spPr>
            <a:xfrm>
              <a:off x="3671375" y="4128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2" name="Shape 792"/>
            <p:cNvSpPr/>
            <p:nvPr/>
          </p:nvSpPr>
          <p:spPr>
            <a:xfrm>
              <a:off x="3671375" y="4298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3" name="Shape 793"/>
            <p:cNvSpPr/>
            <p:nvPr/>
          </p:nvSpPr>
          <p:spPr>
            <a:xfrm>
              <a:off x="3671375" y="4468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4" name="Shape 794"/>
            <p:cNvSpPr/>
            <p:nvPr/>
          </p:nvSpPr>
          <p:spPr>
            <a:xfrm>
              <a:off x="3671375" y="4638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5" name="Shape 795"/>
            <p:cNvSpPr/>
            <p:nvPr/>
          </p:nvSpPr>
          <p:spPr>
            <a:xfrm>
              <a:off x="3671375" y="4808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6" name="Shape 796"/>
            <p:cNvSpPr/>
            <p:nvPr/>
          </p:nvSpPr>
          <p:spPr>
            <a:xfrm>
              <a:off x="3671375" y="4978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7" name="Shape 797"/>
            <p:cNvSpPr/>
            <p:nvPr/>
          </p:nvSpPr>
          <p:spPr>
            <a:xfrm>
              <a:off x="3671375" y="5148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8" name="Shape 798"/>
            <p:cNvSpPr/>
            <p:nvPr/>
          </p:nvSpPr>
          <p:spPr>
            <a:xfrm>
              <a:off x="3671375" y="5318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799" name="Shape 799"/>
            <p:cNvSpPr/>
            <p:nvPr/>
          </p:nvSpPr>
          <p:spPr>
            <a:xfrm>
              <a:off x="3671375" y="5488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0" name="Shape 800"/>
            <p:cNvSpPr/>
            <p:nvPr/>
          </p:nvSpPr>
          <p:spPr>
            <a:xfrm>
              <a:off x="3671375" y="5658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1" name="Shape 801"/>
            <p:cNvSpPr/>
            <p:nvPr/>
          </p:nvSpPr>
          <p:spPr>
            <a:xfrm>
              <a:off x="3671375" y="5829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2" name="Shape 802"/>
            <p:cNvSpPr/>
            <p:nvPr/>
          </p:nvSpPr>
          <p:spPr>
            <a:xfrm>
              <a:off x="3671375" y="5999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3" name="Shape 803"/>
            <p:cNvSpPr/>
            <p:nvPr/>
          </p:nvSpPr>
          <p:spPr>
            <a:xfrm>
              <a:off x="3671375" y="6169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4" name="Shape 804"/>
            <p:cNvSpPr/>
            <p:nvPr/>
          </p:nvSpPr>
          <p:spPr>
            <a:xfrm>
              <a:off x="28568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5" name="Shape 805"/>
            <p:cNvSpPr/>
            <p:nvPr/>
          </p:nvSpPr>
          <p:spPr>
            <a:xfrm>
              <a:off x="30197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6" name="Shape 806"/>
            <p:cNvSpPr/>
            <p:nvPr/>
          </p:nvSpPr>
          <p:spPr>
            <a:xfrm>
              <a:off x="30197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7" name="Shape 807"/>
            <p:cNvSpPr/>
            <p:nvPr/>
          </p:nvSpPr>
          <p:spPr>
            <a:xfrm>
              <a:off x="31826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8" name="Shape 808"/>
            <p:cNvSpPr/>
            <p:nvPr/>
          </p:nvSpPr>
          <p:spPr>
            <a:xfrm>
              <a:off x="31826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09" name="Shape 809"/>
            <p:cNvSpPr/>
            <p:nvPr/>
          </p:nvSpPr>
          <p:spPr>
            <a:xfrm>
              <a:off x="3182675" y="2086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0" name="Shape 810"/>
            <p:cNvSpPr/>
            <p:nvPr/>
          </p:nvSpPr>
          <p:spPr>
            <a:xfrm>
              <a:off x="33455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1" name="Shape 811"/>
            <p:cNvSpPr/>
            <p:nvPr/>
          </p:nvSpPr>
          <p:spPr>
            <a:xfrm>
              <a:off x="33455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2" name="Shape 812"/>
            <p:cNvSpPr/>
            <p:nvPr/>
          </p:nvSpPr>
          <p:spPr>
            <a:xfrm>
              <a:off x="3345575" y="2086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3" name="Shape 813"/>
            <p:cNvSpPr/>
            <p:nvPr/>
          </p:nvSpPr>
          <p:spPr>
            <a:xfrm>
              <a:off x="3345575" y="2256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4" name="Shape 814"/>
            <p:cNvSpPr/>
            <p:nvPr/>
          </p:nvSpPr>
          <p:spPr>
            <a:xfrm>
              <a:off x="35084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5" name="Shape 815"/>
            <p:cNvSpPr/>
            <p:nvPr/>
          </p:nvSpPr>
          <p:spPr>
            <a:xfrm>
              <a:off x="35084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6" name="Shape 816"/>
            <p:cNvSpPr/>
            <p:nvPr/>
          </p:nvSpPr>
          <p:spPr>
            <a:xfrm>
              <a:off x="3508475" y="2086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7" name="Shape 817"/>
            <p:cNvSpPr/>
            <p:nvPr/>
          </p:nvSpPr>
          <p:spPr>
            <a:xfrm>
              <a:off x="3508475" y="2256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8" name="Shape 818"/>
            <p:cNvSpPr/>
            <p:nvPr/>
          </p:nvSpPr>
          <p:spPr>
            <a:xfrm>
              <a:off x="3508475" y="2427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19" name="Shape 819"/>
            <p:cNvSpPr/>
            <p:nvPr/>
          </p:nvSpPr>
          <p:spPr>
            <a:xfrm>
              <a:off x="3671375" y="1746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0" name="Shape 820"/>
            <p:cNvSpPr/>
            <p:nvPr/>
          </p:nvSpPr>
          <p:spPr>
            <a:xfrm>
              <a:off x="3671375" y="1916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1" name="Shape 821"/>
            <p:cNvSpPr/>
            <p:nvPr/>
          </p:nvSpPr>
          <p:spPr>
            <a:xfrm>
              <a:off x="3671375" y="2086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2" name="Shape 822"/>
            <p:cNvSpPr/>
            <p:nvPr/>
          </p:nvSpPr>
          <p:spPr>
            <a:xfrm>
              <a:off x="3671375" y="2256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3" name="Shape 823"/>
            <p:cNvSpPr/>
            <p:nvPr/>
          </p:nvSpPr>
          <p:spPr>
            <a:xfrm>
              <a:off x="3671375" y="2427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4" name="Shape 824"/>
            <p:cNvSpPr/>
            <p:nvPr/>
          </p:nvSpPr>
          <p:spPr>
            <a:xfrm>
              <a:off x="3671375" y="2597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5" name="Shape 825"/>
            <p:cNvSpPr/>
            <p:nvPr/>
          </p:nvSpPr>
          <p:spPr>
            <a:xfrm>
              <a:off x="3019775" y="6169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6" name="Shape 826"/>
            <p:cNvSpPr/>
            <p:nvPr/>
          </p:nvSpPr>
          <p:spPr>
            <a:xfrm>
              <a:off x="2856875" y="5999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7" name="Shape 827"/>
            <p:cNvSpPr/>
            <p:nvPr/>
          </p:nvSpPr>
          <p:spPr>
            <a:xfrm>
              <a:off x="2856875" y="6169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8" name="Shape 828"/>
            <p:cNvSpPr/>
            <p:nvPr/>
          </p:nvSpPr>
          <p:spPr>
            <a:xfrm>
              <a:off x="2693975" y="5829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29" name="Shape 829"/>
            <p:cNvSpPr/>
            <p:nvPr/>
          </p:nvSpPr>
          <p:spPr>
            <a:xfrm>
              <a:off x="2693975" y="5999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830" name="Shape 830"/>
            <p:cNvSpPr/>
            <p:nvPr/>
          </p:nvSpPr>
          <p:spPr>
            <a:xfrm>
              <a:off x="2693975" y="6169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Shape 835"/>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resultaten</a:t>
            </a:r>
          </a:p>
        </p:txBody>
      </p:sp>
      <p:sp>
        <p:nvSpPr>
          <p:cNvPr id="836" name="Shape 836"/>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837" name="Shape 837"/>
          <p:cNvPicPr preferRelativeResize="0"/>
          <p:nvPr/>
        </p:nvPicPr>
        <p:blipFill>
          <a:blip r:embed="rId3">
            <a:alphaModFix/>
          </a:blip>
          <a:stretch>
            <a:fillRect/>
          </a:stretch>
        </p:blipFill>
        <p:spPr>
          <a:xfrm>
            <a:off x="4000226" y="1142823"/>
            <a:ext cx="3509901" cy="3161601"/>
          </a:xfrm>
          <a:prstGeom prst="rect">
            <a:avLst/>
          </a:prstGeom>
          <a:noFill/>
          <a:ln>
            <a:noFill/>
          </a:ln>
        </p:spPr>
      </p:pic>
      <p:sp>
        <p:nvSpPr>
          <p:cNvPr id="838" name="Shape 838"/>
          <p:cNvSpPr txBox="1"/>
          <p:nvPr/>
        </p:nvSpPr>
        <p:spPr>
          <a:xfrm>
            <a:off x="5084550" y="570125"/>
            <a:ext cx="1654200" cy="572700"/>
          </a:xfrm>
          <a:prstGeom prst="rect">
            <a:avLst/>
          </a:prstGeom>
          <a:noFill/>
          <a:ln>
            <a:noFill/>
          </a:ln>
        </p:spPr>
        <p:txBody>
          <a:bodyPr anchorCtr="0" anchor="t" bIns="91425" lIns="91425" rIns="91425" wrap="square" tIns="91425">
            <a:noAutofit/>
          </a:bodyPr>
          <a:lstStyle/>
          <a:p>
            <a:pPr indent="0" lvl="0" marL="0">
              <a:spcBef>
                <a:spcPts val="0"/>
              </a:spcBef>
              <a:buNone/>
            </a:pPr>
            <a:r>
              <a:rPr lang="en"/>
              <a:t>Stap = 6</a:t>
            </a:r>
          </a:p>
        </p:txBody>
      </p:sp>
      <p:grpSp>
        <p:nvGrpSpPr>
          <p:cNvPr id="839" name="Shape 839"/>
          <p:cNvGrpSpPr/>
          <p:nvPr/>
        </p:nvGrpSpPr>
        <p:grpSpPr>
          <a:xfrm>
            <a:off x="2601500" y="340425"/>
            <a:ext cx="1140300" cy="4592700"/>
            <a:chOff x="2660675" y="292325"/>
            <a:chExt cx="1140300" cy="4592700"/>
          </a:xfrm>
        </p:grpSpPr>
        <p:sp>
          <p:nvSpPr>
            <p:cNvPr id="840" name="Shape 840"/>
            <p:cNvSpPr/>
            <p:nvPr/>
          </p:nvSpPr>
          <p:spPr>
            <a:xfrm>
              <a:off x="2660675" y="292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1" name="Shape 841"/>
            <p:cNvSpPr/>
            <p:nvPr/>
          </p:nvSpPr>
          <p:spPr>
            <a:xfrm>
              <a:off x="26606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2" name="Shape 842"/>
            <p:cNvSpPr/>
            <p:nvPr/>
          </p:nvSpPr>
          <p:spPr>
            <a:xfrm>
              <a:off x="26606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3" name="Shape 843"/>
            <p:cNvSpPr/>
            <p:nvPr/>
          </p:nvSpPr>
          <p:spPr>
            <a:xfrm>
              <a:off x="26606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4" name="Shape 844"/>
            <p:cNvSpPr/>
            <p:nvPr/>
          </p:nvSpPr>
          <p:spPr>
            <a:xfrm>
              <a:off x="26606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5" name="Shape 845"/>
            <p:cNvSpPr/>
            <p:nvPr/>
          </p:nvSpPr>
          <p:spPr>
            <a:xfrm>
              <a:off x="26606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6" name="Shape 846"/>
            <p:cNvSpPr/>
            <p:nvPr/>
          </p:nvSpPr>
          <p:spPr>
            <a:xfrm>
              <a:off x="2660675" y="1312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7" name="Shape 847"/>
            <p:cNvSpPr/>
            <p:nvPr/>
          </p:nvSpPr>
          <p:spPr>
            <a:xfrm>
              <a:off x="26606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8" name="Shape 848"/>
            <p:cNvSpPr/>
            <p:nvPr/>
          </p:nvSpPr>
          <p:spPr>
            <a:xfrm>
              <a:off x="26606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49" name="Shape 849"/>
            <p:cNvSpPr/>
            <p:nvPr/>
          </p:nvSpPr>
          <p:spPr>
            <a:xfrm>
              <a:off x="26606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0" name="Shape 850"/>
            <p:cNvSpPr/>
            <p:nvPr/>
          </p:nvSpPr>
          <p:spPr>
            <a:xfrm>
              <a:off x="26606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1" name="Shape 851"/>
            <p:cNvSpPr/>
            <p:nvPr/>
          </p:nvSpPr>
          <p:spPr>
            <a:xfrm>
              <a:off x="26606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2" name="Shape 852"/>
            <p:cNvSpPr/>
            <p:nvPr/>
          </p:nvSpPr>
          <p:spPr>
            <a:xfrm>
              <a:off x="2660675" y="2333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3" name="Shape 853"/>
            <p:cNvSpPr/>
            <p:nvPr/>
          </p:nvSpPr>
          <p:spPr>
            <a:xfrm>
              <a:off x="26606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4" name="Shape 854"/>
            <p:cNvSpPr/>
            <p:nvPr/>
          </p:nvSpPr>
          <p:spPr>
            <a:xfrm>
              <a:off x="26606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5" name="Shape 855"/>
            <p:cNvSpPr/>
            <p:nvPr/>
          </p:nvSpPr>
          <p:spPr>
            <a:xfrm>
              <a:off x="26606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6" name="Shape 856"/>
            <p:cNvSpPr/>
            <p:nvPr/>
          </p:nvSpPr>
          <p:spPr>
            <a:xfrm>
              <a:off x="26606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7" name="Shape 857"/>
            <p:cNvSpPr/>
            <p:nvPr/>
          </p:nvSpPr>
          <p:spPr>
            <a:xfrm>
              <a:off x="26606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8" name="Shape 858"/>
            <p:cNvSpPr/>
            <p:nvPr/>
          </p:nvSpPr>
          <p:spPr>
            <a:xfrm>
              <a:off x="2660675" y="3354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59" name="Shape 859"/>
            <p:cNvSpPr/>
            <p:nvPr/>
          </p:nvSpPr>
          <p:spPr>
            <a:xfrm>
              <a:off x="26606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0" name="Shape 860"/>
            <p:cNvSpPr/>
            <p:nvPr/>
          </p:nvSpPr>
          <p:spPr>
            <a:xfrm>
              <a:off x="26606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1" name="Shape 861"/>
            <p:cNvSpPr/>
            <p:nvPr/>
          </p:nvSpPr>
          <p:spPr>
            <a:xfrm>
              <a:off x="26606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2" name="Shape 862"/>
            <p:cNvSpPr/>
            <p:nvPr/>
          </p:nvSpPr>
          <p:spPr>
            <a:xfrm>
              <a:off x="26606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3" name="Shape 863"/>
            <p:cNvSpPr/>
            <p:nvPr/>
          </p:nvSpPr>
          <p:spPr>
            <a:xfrm>
              <a:off x="26606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4" name="Shape 864"/>
            <p:cNvSpPr/>
            <p:nvPr/>
          </p:nvSpPr>
          <p:spPr>
            <a:xfrm>
              <a:off x="2823575" y="462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5" name="Shape 865"/>
            <p:cNvSpPr/>
            <p:nvPr/>
          </p:nvSpPr>
          <p:spPr>
            <a:xfrm>
              <a:off x="28235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6" name="Shape 866"/>
            <p:cNvSpPr/>
            <p:nvPr/>
          </p:nvSpPr>
          <p:spPr>
            <a:xfrm>
              <a:off x="28235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7" name="Shape 867"/>
            <p:cNvSpPr/>
            <p:nvPr/>
          </p:nvSpPr>
          <p:spPr>
            <a:xfrm>
              <a:off x="28235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8" name="Shape 868"/>
            <p:cNvSpPr/>
            <p:nvPr/>
          </p:nvSpPr>
          <p:spPr>
            <a:xfrm>
              <a:off x="28235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69" name="Shape 869"/>
            <p:cNvSpPr/>
            <p:nvPr/>
          </p:nvSpPr>
          <p:spPr>
            <a:xfrm>
              <a:off x="2823575" y="1312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0" name="Shape 870"/>
            <p:cNvSpPr/>
            <p:nvPr/>
          </p:nvSpPr>
          <p:spPr>
            <a:xfrm>
              <a:off x="2823575" y="1483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1" name="Shape 871"/>
            <p:cNvSpPr/>
            <p:nvPr/>
          </p:nvSpPr>
          <p:spPr>
            <a:xfrm>
              <a:off x="28235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2" name="Shape 872"/>
            <p:cNvSpPr/>
            <p:nvPr/>
          </p:nvSpPr>
          <p:spPr>
            <a:xfrm>
              <a:off x="28235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3" name="Shape 873"/>
            <p:cNvSpPr/>
            <p:nvPr/>
          </p:nvSpPr>
          <p:spPr>
            <a:xfrm>
              <a:off x="28235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4" name="Shape 874"/>
            <p:cNvSpPr/>
            <p:nvPr/>
          </p:nvSpPr>
          <p:spPr>
            <a:xfrm>
              <a:off x="28235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5" name="Shape 875"/>
            <p:cNvSpPr/>
            <p:nvPr/>
          </p:nvSpPr>
          <p:spPr>
            <a:xfrm>
              <a:off x="2823575" y="2333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6" name="Shape 876"/>
            <p:cNvSpPr/>
            <p:nvPr/>
          </p:nvSpPr>
          <p:spPr>
            <a:xfrm>
              <a:off x="2823575" y="2503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7" name="Shape 877"/>
            <p:cNvSpPr/>
            <p:nvPr/>
          </p:nvSpPr>
          <p:spPr>
            <a:xfrm>
              <a:off x="28235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8" name="Shape 878"/>
            <p:cNvSpPr/>
            <p:nvPr/>
          </p:nvSpPr>
          <p:spPr>
            <a:xfrm>
              <a:off x="28235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79" name="Shape 879"/>
            <p:cNvSpPr/>
            <p:nvPr/>
          </p:nvSpPr>
          <p:spPr>
            <a:xfrm>
              <a:off x="28235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0" name="Shape 880"/>
            <p:cNvSpPr/>
            <p:nvPr/>
          </p:nvSpPr>
          <p:spPr>
            <a:xfrm>
              <a:off x="28235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1" name="Shape 881"/>
            <p:cNvSpPr/>
            <p:nvPr/>
          </p:nvSpPr>
          <p:spPr>
            <a:xfrm>
              <a:off x="2823575" y="3354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2" name="Shape 882"/>
            <p:cNvSpPr/>
            <p:nvPr/>
          </p:nvSpPr>
          <p:spPr>
            <a:xfrm>
              <a:off x="2823575" y="3524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3" name="Shape 883"/>
            <p:cNvSpPr/>
            <p:nvPr/>
          </p:nvSpPr>
          <p:spPr>
            <a:xfrm>
              <a:off x="28235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4" name="Shape 884"/>
            <p:cNvSpPr/>
            <p:nvPr/>
          </p:nvSpPr>
          <p:spPr>
            <a:xfrm>
              <a:off x="28235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5" name="Shape 885"/>
            <p:cNvSpPr/>
            <p:nvPr/>
          </p:nvSpPr>
          <p:spPr>
            <a:xfrm>
              <a:off x="28235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6" name="Shape 886"/>
            <p:cNvSpPr/>
            <p:nvPr/>
          </p:nvSpPr>
          <p:spPr>
            <a:xfrm>
              <a:off x="28235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7" name="Shape 887"/>
            <p:cNvSpPr/>
            <p:nvPr/>
          </p:nvSpPr>
          <p:spPr>
            <a:xfrm>
              <a:off x="2823575" y="4374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8" name="Shape 888"/>
            <p:cNvSpPr/>
            <p:nvPr/>
          </p:nvSpPr>
          <p:spPr>
            <a:xfrm>
              <a:off x="2986475" y="632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89" name="Shape 889"/>
            <p:cNvSpPr/>
            <p:nvPr/>
          </p:nvSpPr>
          <p:spPr>
            <a:xfrm>
              <a:off x="29864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0" name="Shape 890"/>
            <p:cNvSpPr/>
            <p:nvPr/>
          </p:nvSpPr>
          <p:spPr>
            <a:xfrm>
              <a:off x="29864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1" name="Shape 891"/>
            <p:cNvSpPr/>
            <p:nvPr/>
          </p:nvSpPr>
          <p:spPr>
            <a:xfrm>
              <a:off x="29864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2" name="Shape 892"/>
            <p:cNvSpPr/>
            <p:nvPr/>
          </p:nvSpPr>
          <p:spPr>
            <a:xfrm>
              <a:off x="2986475" y="1312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3" name="Shape 893"/>
            <p:cNvSpPr/>
            <p:nvPr/>
          </p:nvSpPr>
          <p:spPr>
            <a:xfrm>
              <a:off x="29864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4" name="Shape 894"/>
            <p:cNvSpPr/>
            <p:nvPr/>
          </p:nvSpPr>
          <p:spPr>
            <a:xfrm>
              <a:off x="2986475" y="1653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5" name="Shape 895"/>
            <p:cNvSpPr/>
            <p:nvPr/>
          </p:nvSpPr>
          <p:spPr>
            <a:xfrm>
              <a:off x="29864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6" name="Shape 896"/>
            <p:cNvSpPr/>
            <p:nvPr/>
          </p:nvSpPr>
          <p:spPr>
            <a:xfrm>
              <a:off x="29864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7" name="Shape 897"/>
            <p:cNvSpPr/>
            <p:nvPr/>
          </p:nvSpPr>
          <p:spPr>
            <a:xfrm>
              <a:off x="29864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8" name="Shape 898"/>
            <p:cNvSpPr/>
            <p:nvPr/>
          </p:nvSpPr>
          <p:spPr>
            <a:xfrm>
              <a:off x="2986475" y="2333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899" name="Shape 899"/>
            <p:cNvSpPr/>
            <p:nvPr/>
          </p:nvSpPr>
          <p:spPr>
            <a:xfrm>
              <a:off x="29864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0" name="Shape 900"/>
            <p:cNvSpPr/>
            <p:nvPr/>
          </p:nvSpPr>
          <p:spPr>
            <a:xfrm>
              <a:off x="2986475" y="2673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1" name="Shape 901"/>
            <p:cNvSpPr/>
            <p:nvPr/>
          </p:nvSpPr>
          <p:spPr>
            <a:xfrm>
              <a:off x="29864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2" name="Shape 902"/>
            <p:cNvSpPr/>
            <p:nvPr/>
          </p:nvSpPr>
          <p:spPr>
            <a:xfrm>
              <a:off x="29864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3" name="Shape 903"/>
            <p:cNvSpPr/>
            <p:nvPr/>
          </p:nvSpPr>
          <p:spPr>
            <a:xfrm>
              <a:off x="29864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4" name="Shape 904"/>
            <p:cNvSpPr/>
            <p:nvPr/>
          </p:nvSpPr>
          <p:spPr>
            <a:xfrm>
              <a:off x="2986475" y="3354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5" name="Shape 905"/>
            <p:cNvSpPr/>
            <p:nvPr/>
          </p:nvSpPr>
          <p:spPr>
            <a:xfrm>
              <a:off x="29864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6" name="Shape 906"/>
            <p:cNvSpPr/>
            <p:nvPr/>
          </p:nvSpPr>
          <p:spPr>
            <a:xfrm>
              <a:off x="2986475" y="3694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7" name="Shape 907"/>
            <p:cNvSpPr/>
            <p:nvPr/>
          </p:nvSpPr>
          <p:spPr>
            <a:xfrm>
              <a:off x="29864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8" name="Shape 908"/>
            <p:cNvSpPr/>
            <p:nvPr/>
          </p:nvSpPr>
          <p:spPr>
            <a:xfrm>
              <a:off x="29864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09" name="Shape 909"/>
            <p:cNvSpPr/>
            <p:nvPr/>
          </p:nvSpPr>
          <p:spPr>
            <a:xfrm>
              <a:off x="29864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0" name="Shape 910"/>
            <p:cNvSpPr/>
            <p:nvPr/>
          </p:nvSpPr>
          <p:spPr>
            <a:xfrm>
              <a:off x="2986475" y="4374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1" name="Shape 911"/>
            <p:cNvSpPr/>
            <p:nvPr/>
          </p:nvSpPr>
          <p:spPr>
            <a:xfrm>
              <a:off x="29864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2" name="Shape 912"/>
            <p:cNvSpPr/>
            <p:nvPr/>
          </p:nvSpPr>
          <p:spPr>
            <a:xfrm>
              <a:off x="3149375" y="802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3" name="Shape 913"/>
            <p:cNvSpPr/>
            <p:nvPr/>
          </p:nvSpPr>
          <p:spPr>
            <a:xfrm>
              <a:off x="31493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4" name="Shape 914"/>
            <p:cNvSpPr/>
            <p:nvPr/>
          </p:nvSpPr>
          <p:spPr>
            <a:xfrm>
              <a:off x="31493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5" name="Shape 915"/>
            <p:cNvSpPr/>
            <p:nvPr/>
          </p:nvSpPr>
          <p:spPr>
            <a:xfrm>
              <a:off x="3149375" y="1312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6" name="Shape 916"/>
            <p:cNvSpPr/>
            <p:nvPr/>
          </p:nvSpPr>
          <p:spPr>
            <a:xfrm>
              <a:off x="31493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7" name="Shape 917"/>
            <p:cNvSpPr/>
            <p:nvPr/>
          </p:nvSpPr>
          <p:spPr>
            <a:xfrm>
              <a:off x="31493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8" name="Shape 918"/>
            <p:cNvSpPr/>
            <p:nvPr/>
          </p:nvSpPr>
          <p:spPr>
            <a:xfrm>
              <a:off x="3149375" y="18232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9" name="Shape 919"/>
            <p:cNvSpPr/>
            <p:nvPr/>
          </p:nvSpPr>
          <p:spPr>
            <a:xfrm>
              <a:off x="31493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0" name="Shape 920"/>
            <p:cNvSpPr/>
            <p:nvPr/>
          </p:nvSpPr>
          <p:spPr>
            <a:xfrm>
              <a:off x="31493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1" name="Shape 921"/>
            <p:cNvSpPr/>
            <p:nvPr/>
          </p:nvSpPr>
          <p:spPr>
            <a:xfrm>
              <a:off x="3149375" y="2333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2" name="Shape 922"/>
            <p:cNvSpPr/>
            <p:nvPr/>
          </p:nvSpPr>
          <p:spPr>
            <a:xfrm>
              <a:off x="31493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3" name="Shape 923"/>
            <p:cNvSpPr/>
            <p:nvPr/>
          </p:nvSpPr>
          <p:spPr>
            <a:xfrm>
              <a:off x="31493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4" name="Shape 924"/>
            <p:cNvSpPr/>
            <p:nvPr/>
          </p:nvSpPr>
          <p:spPr>
            <a:xfrm>
              <a:off x="3149375" y="2843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5" name="Shape 925"/>
            <p:cNvSpPr/>
            <p:nvPr/>
          </p:nvSpPr>
          <p:spPr>
            <a:xfrm>
              <a:off x="31493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6" name="Shape 926"/>
            <p:cNvSpPr/>
            <p:nvPr/>
          </p:nvSpPr>
          <p:spPr>
            <a:xfrm>
              <a:off x="31493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7" name="Shape 927"/>
            <p:cNvSpPr/>
            <p:nvPr/>
          </p:nvSpPr>
          <p:spPr>
            <a:xfrm>
              <a:off x="3149375" y="3354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8" name="Shape 928"/>
            <p:cNvSpPr/>
            <p:nvPr/>
          </p:nvSpPr>
          <p:spPr>
            <a:xfrm>
              <a:off x="31493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29" name="Shape 929"/>
            <p:cNvSpPr/>
            <p:nvPr/>
          </p:nvSpPr>
          <p:spPr>
            <a:xfrm>
              <a:off x="31493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0" name="Shape 930"/>
            <p:cNvSpPr/>
            <p:nvPr/>
          </p:nvSpPr>
          <p:spPr>
            <a:xfrm>
              <a:off x="3149375" y="3864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1" name="Shape 931"/>
            <p:cNvSpPr/>
            <p:nvPr/>
          </p:nvSpPr>
          <p:spPr>
            <a:xfrm>
              <a:off x="31493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2" name="Shape 932"/>
            <p:cNvSpPr/>
            <p:nvPr/>
          </p:nvSpPr>
          <p:spPr>
            <a:xfrm>
              <a:off x="31493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3" name="Shape 933"/>
            <p:cNvSpPr/>
            <p:nvPr/>
          </p:nvSpPr>
          <p:spPr>
            <a:xfrm>
              <a:off x="3149375" y="4374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4" name="Shape 934"/>
            <p:cNvSpPr/>
            <p:nvPr/>
          </p:nvSpPr>
          <p:spPr>
            <a:xfrm>
              <a:off x="31493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5" name="Shape 935"/>
            <p:cNvSpPr/>
            <p:nvPr/>
          </p:nvSpPr>
          <p:spPr>
            <a:xfrm>
              <a:off x="31493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6" name="Shape 936"/>
            <p:cNvSpPr/>
            <p:nvPr/>
          </p:nvSpPr>
          <p:spPr>
            <a:xfrm>
              <a:off x="3312275" y="972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7" name="Shape 937"/>
            <p:cNvSpPr/>
            <p:nvPr/>
          </p:nvSpPr>
          <p:spPr>
            <a:xfrm>
              <a:off x="33122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8" name="Shape 938"/>
            <p:cNvSpPr/>
            <p:nvPr/>
          </p:nvSpPr>
          <p:spPr>
            <a:xfrm>
              <a:off x="3312275" y="1312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39" name="Shape 939"/>
            <p:cNvSpPr/>
            <p:nvPr/>
          </p:nvSpPr>
          <p:spPr>
            <a:xfrm>
              <a:off x="33122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0" name="Shape 940"/>
            <p:cNvSpPr/>
            <p:nvPr/>
          </p:nvSpPr>
          <p:spPr>
            <a:xfrm>
              <a:off x="33122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1" name="Shape 941"/>
            <p:cNvSpPr/>
            <p:nvPr/>
          </p:nvSpPr>
          <p:spPr>
            <a:xfrm>
              <a:off x="33122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2" name="Shape 942"/>
            <p:cNvSpPr/>
            <p:nvPr/>
          </p:nvSpPr>
          <p:spPr>
            <a:xfrm>
              <a:off x="3312275" y="19933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3" name="Shape 943"/>
            <p:cNvSpPr/>
            <p:nvPr/>
          </p:nvSpPr>
          <p:spPr>
            <a:xfrm>
              <a:off x="33122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4" name="Shape 944"/>
            <p:cNvSpPr/>
            <p:nvPr/>
          </p:nvSpPr>
          <p:spPr>
            <a:xfrm>
              <a:off x="3312275" y="2333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5" name="Shape 945"/>
            <p:cNvSpPr/>
            <p:nvPr/>
          </p:nvSpPr>
          <p:spPr>
            <a:xfrm>
              <a:off x="33122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6" name="Shape 946"/>
            <p:cNvSpPr/>
            <p:nvPr/>
          </p:nvSpPr>
          <p:spPr>
            <a:xfrm>
              <a:off x="33122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7" name="Shape 947"/>
            <p:cNvSpPr/>
            <p:nvPr/>
          </p:nvSpPr>
          <p:spPr>
            <a:xfrm>
              <a:off x="33122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8" name="Shape 948"/>
            <p:cNvSpPr/>
            <p:nvPr/>
          </p:nvSpPr>
          <p:spPr>
            <a:xfrm>
              <a:off x="3312275" y="3013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49" name="Shape 949"/>
            <p:cNvSpPr/>
            <p:nvPr/>
          </p:nvSpPr>
          <p:spPr>
            <a:xfrm>
              <a:off x="33122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0" name="Shape 950"/>
            <p:cNvSpPr/>
            <p:nvPr/>
          </p:nvSpPr>
          <p:spPr>
            <a:xfrm>
              <a:off x="3312275" y="3354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1" name="Shape 951"/>
            <p:cNvSpPr/>
            <p:nvPr/>
          </p:nvSpPr>
          <p:spPr>
            <a:xfrm>
              <a:off x="33122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2" name="Shape 952"/>
            <p:cNvSpPr/>
            <p:nvPr/>
          </p:nvSpPr>
          <p:spPr>
            <a:xfrm>
              <a:off x="33122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3" name="Shape 953"/>
            <p:cNvSpPr/>
            <p:nvPr/>
          </p:nvSpPr>
          <p:spPr>
            <a:xfrm>
              <a:off x="33122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4" name="Shape 954"/>
            <p:cNvSpPr/>
            <p:nvPr/>
          </p:nvSpPr>
          <p:spPr>
            <a:xfrm>
              <a:off x="3312275" y="4034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5" name="Shape 955"/>
            <p:cNvSpPr/>
            <p:nvPr/>
          </p:nvSpPr>
          <p:spPr>
            <a:xfrm>
              <a:off x="33122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6" name="Shape 956"/>
            <p:cNvSpPr/>
            <p:nvPr/>
          </p:nvSpPr>
          <p:spPr>
            <a:xfrm>
              <a:off x="3312275" y="4374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7" name="Shape 957"/>
            <p:cNvSpPr/>
            <p:nvPr/>
          </p:nvSpPr>
          <p:spPr>
            <a:xfrm>
              <a:off x="33122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8" name="Shape 958"/>
            <p:cNvSpPr/>
            <p:nvPr/>
          </p:nvSpPr>
          <p:spPr>
            <a:xfrm>
              <a:off x="33122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59" name="Shape 959"/>
            <p:cNvSpPr/>
            <p:nvPr/>
          </p:nvSpPr>
          <p:spPr>
            <a:xfrm>
              <a:off x="3475175" y="1142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0" name="Shape 960"/>
            <p:cNvSpPr/>
            <p:nvPr/>
          </p:nvSpPr>
          <p:spPr>
            <a:xfrm>
              <a:off x="3475175" y="1312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1" name="Shape 961"/>
            <p:cNvSpPr/>
            <p:nvPr/>
          </p:nvSpPr>
          <p:spPr>
            <a:xfrm>
              <a:off x="34751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2" name="Shape 962"/>
            <p:cNvSpPr/>
            <p:nvPr/>
          </p:nvSpPr>
          <p:spPr>
            <a:xfrm>
              <a:off x="34751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3" name="Shape 963"/>
            <p:cNvSpPr/>
            <p:nvPr/>
          </p:nvSpPr>
          <p:spPr>
            <a:xfrm>
              <a:off x="34751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4" name="Shape 964"/>
            <p:cNvSpPr/>
            <p:nvPr/>
          </p:nvSpPr>
          <p:spPr>
            <a:xfrm>
              <a:off x="34751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5" name="Shape 965"/>
            <p:cNvSpPr/>
            <p:nvPr/>
          </p:nvSpPr>
          <p:spPr>
            <a:xfrm>
              <a:off x="3475175" y="21634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6" name="Shape 966"/>
            <p:cNvSpPr/>
            <p:nvPr/>
          </p:nvSpPr>
          <p:spPr>
            <a:xfrm>
              <a:off x="3475175" y="2333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7" name="Shape 967"/>
            <p:cNvSpPr/>
            <p:nvPr/>
          </p:nvSpPr>
          <p:spPr>
            <a:xfrm>
              <a:off x="34751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8" name="Shape 968"/>
            <p:cNvSpPr/>
            <p:nvPr/>
          </p:nvSpPr>
          <p:spPr>
            <a:xfrm>
              <a:off x="34751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69" name="Shape 969"/>
            <p:cNvSpPr/>
            <p:nvPr/>
          </p:nvSpPr>
          <p:spPr>
            <a:xfrm>
              <a:off x="34751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0" name="Shape 970"/>
            <p:cNvSpPr/>
            <p:nvPr/>
          </p:nvSpPr>
          <p:spPr>
            <a:xfrm>
              <a:off x="34751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1" name="Shape 971"/>
            <p:cNvSpPr/>
            <p:nvPr/>
          </p:nvSpPr>
          <p:spPr>
            <a:xfrm>
              <a:off x="3475175" y="31840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2" name="Shape 972"/>
            <p:cNvSpPr/>
            <p:nvPr/>
          </p:nvSpPr>
          <p:spPr>
            <a:xfrm>
              <a:off x="3475175" y="3354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3" name="Shape 973"/>
            <p:cNvSpPr/>
            <p:nvPr/>
          </p:nvSpPr>
          <p:spPr>
            <a:xfrm>
              <a:off x="34751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4" name="Shape 974"/>
            <p:cNvSpPr/>
            <p:nvPr/>
          </p:nvSpPr>
          <p:spPr>
            <a:xfrm>
              <a:off x="34751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5" name="Shape 975"/>
            <p:cNvSpPr/>
            <p:nvPr/>
          </p:nvSpPr>
          <p:spPr>
            <a:xfrm>
              <a:off x="34751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6" name="Shape 976"/>
            <p:cNvSpPr/>
            <p:nvPr/>
          </p:nvSpPr>
          <p:spPr>
            <a:xfrm>
              <a:off x="34751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7" name="Shape 977"/>
            <p:cNvSpPr/>
            <p:nvPr/>
          </p:nvSpPr>
          <p:spPr>
            <a:xfrm>
              <a:off x="3475175" y="42046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8" name="Shape 978"/>
            <p:cNvSpPr/>
            <p:nvPr/>
          </p:nvSpPr>
          <p:spPr>
            <a:xfrm>
              <a:off x="3475175" y="4374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79" name="Shape 979"/>
            <p:cNvSpPr/>
            <p:nvPr/>
          </p:nvSpPr>
          <p:spPr>
            <a:xfrm>
              <a:off x="34751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0" name="Shape 980"/>
            <p:cNvSpPr/>
            <p:nvPr/>
          </p:nvSpPr>
          <p:spPr>
            <a:xfrm>
              <a:off x="34751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1" name="Shape 981"/>
            <p:cNvSpPr/>
            <p:nvPr/>
          </p:nvSpPr>
          <p:spPr>
            <a:xfrm>
              <a:off x="3638075" y="1312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2" name="Shape 982"/>
            <p:cNvSpPr/>
            <p:nvPr/>
          </p:nvSpPr>
          <p:spPr>
            <a:xfrm>
              <a:off x="3638075" y="1483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3" name="Shape 983"/>
            <p:cNvSpPr/>
            <p:nvPr/>
          </p:nvSpPr>
          <p:spPr>
            <a:xfrm>
              <a:off x="3638075" y="16531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4" name="Shape 984"/>
            <p:cNvSpPr/>
            <p:nvPr/>
          </p:nvSpPr>
          <p:spPr>
            <a:xfrm>
              <a:off x="3638075" y="1823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5" name="Shape 985"/>
            <p:cNvSpPr/>
            <p:nvPr/>
          </p:nvSpPr>
          <p:spPr>
            <a:xfrm>
              <a:off x="3638075" y="1993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6" name="Shape 986"/>
            <p:cNvSpPr/>
            <p:nvPr/>
          </p:nvSpPr>
          <p:spPr>
            <a:xfrm>
              <a:off x="3638075" y="2163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7" name="Shape 987"/>
            <p:cNvSpPr/>
            <p:nvPr/>
          </p:nvSpPr>
          <p:spPr>
            <a:xfrm>
              <a:off x="3638075" y="23335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8" name="Shape 988"/>
            <p:cNvSpPr/>
            <p:nvPr/>
          </p:nvSpPr>
          <p:spPr>
            <a:xfrm>
              <a:off x="3638075" y="2503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89" name="Shape 989"/>
            <p:cNvSpPr/>
            <p:nvPr/>
          </p:nvSpPr>
          <p:spPr>
            <a:xfrm>
              <a:off x="3638075" y="2673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0" name="Shape 990"/>
            <p:cNvSpPr/>
            <p:nvPr/>
          </p:nvSpPr>
          <p:spPr>
            <a:xfrm>
              <a:off x="3638075" y="2843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1" name="Shape 991"/>
            <p:cNvSpPr/>
            <p:nvPr/>
          </p:nvSpPr>
          <p:spPr>
            <a:xfrm>
              <a:off x="3638075" y="3013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2" name="Shape 992"/>
            <p:cNvSpPr/>
            <p:nvPr/>
          </p:nvSpPr>
          <p:spPr>
            <a:xfrm>
              <a:off x="3638075" y="31840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3" name="Shape 993"/>
            <p:cNvSpPr/>
            <p:nvPr/>
          </p:nvSpPr>
          <p:spPr>
            <a:xfrm>
              <a:off x="3638075" y="33541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4" name="Shape 994"/>
            <p:cNvSpPr/>
            <p:nvPr/>
          </p:nvSpPr>
          <p:spPr>
            <a:xfrm>
              <a:off x="3638075" y="35242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5" name="Shape 995"/>
            <p:cNvSpPr/>
            <p:nvPr/>
          </p:nvSpPr>
          <p:spPr>
            <a:xfrm>
              <a:off x="3638075" y="3694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6" name="Shape 996"/>
            <p:cNvSpPr/>
            <p:nvPr/>
          </p:nvSpPr>
          <p:spPr>
            <a:xfrm>
              <a:off x="3638075" y="3864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7" name="Shape 997"/>
            <p:cNvSpPr/>
            <p:nvPr/>
          </p:nvSpPr>
          <p:spPr>
            <a:xfrm>
              <a:off x="3638075" y="4034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8" name="Shape 998"/>
            <p:cNvSpPr/>
            <p:nvPr/>
          </p:nvSpPr>
          <p:spPr>
            <a:xfrm>
              <a:off x="3638075" y="4204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99" name="Shape 999"/>
            <p:cNvSpPr/>
            <p:nvPr/>
          </p:nvSpPr>
          <p:spPr>
            <a:xfrm>
              <a:off x="3638075" y="4374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0" name="Shape 1000"/>
            <p:cNvSpPr/>
            <p:nvPr/>
          </p:nvSpPr>
          <p:spPr>
            <a:xfrm>
              <a:off x="36380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1" name="Shape 1001"/>
            <p:cNvSpPr/>
            <p:nvPr/>
          </p:nvSpPr>
          <p:spPr>
            <a:xfrm>
              <a:off x="36380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2" name="Shape 1002"/>
            <p:cNvSpPr/>
            <p:nvPr/>
          </p:nvSpPr>
          <p:spPr>
            <a:xfrm>
              <a:off x="2823575" y="292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3" name="Shape 1003"/>
            <p:cNvSpPr/>
            <p:nvPr/>
          </p:nvSpPr>
          <p:spPr>
            <a:xfrm>
              <a:off x="2986475" y="292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4" name="Shape 1004"/>
            <p:cNvSpPr/>
            <p:nvPr/>
          </p:nvSpPr>
          <p:spPr>
            <a:xfrm>
              <a:off x="29864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5" name="Shape 1005"/>
            <p:cNvSpPr/>
            <p:nvPr/>
          </p:nvSpPr>
          <p:spPr>
            <a:xfrm>
              <a:off x="3149375" y="292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6" name="Shape 1006"/>
            <p:cNvSpPr/>
            <p:nvPr/>
          </p:nvSpPr>
          <p:spPr>
            <a:xfrm>
              <a:off x="31493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7" name="Shape 1007"/>
            <p:cNvSpPr/>
            <p:nvPr/>
          </p:nvSpPr>
          <p:spPr>
            <a:xfrm>
              <a:off x="31493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8" name="Shape 1008"/>
            <p:cNvSpPr/>
            <p:nvPr/>
          </p:nvSpPr>
          <p:spPr>
            <a:xfrm>
              <a:off x="3312275" y="292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09" name="Shape 1009"/>
            <p:cNvSpPr/>
            <p:nvPr/>
          </p:nvSpPr>
          <p:spPr>
            <a:xfrm>
              <a:off x="33122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0" name="Shape 1010"/>
            <p:cNvSpPr/>
            <p:nvPr/>
          </p:nvSpPr>
          <p:spPr>
            <a:xfrm>
              <a:off x="33122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1" name="Shape 1011"/>
            <p:cNvSpPr/>
            <p:nvPr/>
          </p:nvSpPr>
          <p:spPr>
            <a:xfrm>
              <a:off x="33122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2" name="Shape 1012"/>
            <p:cNvSpPr/>
            <p:nvPr/>
          </p:nvSpPr>
          <p:spPr>
            <a:xfrm>
              <a:off x="3475175" y="2923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3" name="Shape 1013"/>
            <p:cNvSpPr/>
            <p:nvPr/>
          </p:nvSpPr>
          <p:spPr>
            <a:xfrm>
              <a:off x="34751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4" name="Shape 1014"/>
            <p:cNvSpPr/>
            <p:nvPr/>
          </p:nvSpPr>
          <p:spPr>
            <a:xfrm>
              <a:off x="34751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5" name="Shape 1015"/>
            <p:cNvSpPr/>
            <p:nvPr/>
          </p:nvSpPr>
          <p:spPr>
            <a:xfrm>
              <a:off x="34751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6" name="Shape 1016"/>
            <p:cNvSpPr/>
            <p:nvPr/>
          </p:nvSpPr>
          <p:spPr>
            <a:xfrm>
              <a:off x="34751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7" name="Shape 1017"/>
            <p:cNvSpPr/>
            <p:nvPr/>
          </p:nvSpPr>
          <p:spPr>
            <a:xfrm>
              <a:off x="3638075" y="292325"/>
              <a:ext cx="162900" cy="1701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8" name="Shape 1018"/>
            <p:cNvSpPr/>
            <p:nvPr/>
          </p:nvSpPr>
          <p:spPr>
            <a:xfrm>
              <a:off x="3638075" y="4624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19" name="Shape 1019"/>
            <p:cNvSpPr/>
            <p:nvPr/>
          </p:nvSpPr>
          <p:spPr>
            <a:xfrm>
              <a:off x="3638075" y="6325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0" name="Shape 1020"/>
            <p:cNvSpPr/>
            <p:nvPr/>
          </p:nvSpPr>
          <p:spPr>
            <a:xfrm>
              <a:off x="3638075" y="8026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1" name="Shape 1021"/>
            <p:cNvSpPr/>
            <p:nvPr/>
          </p:nvSpPr>
          <p:spPr>
            <a:xfrm>
              <a:off x="3638075" y="9727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2" name="Shape 1022"/>
            <p:cNvSpPr/>
            <p:nvPr/>
          </p:nvSpPr>
          <p:spPr>
            <a:xfrm>
              <a:off x="3638075" y="1142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3" name="Shape 1023"/>
            <p:cNvSpPr/>
            <p:nvPr/>
          </p:nvSpPr>
          <p:spPr>
            <a:xfrm>
              <a:off x="2986475" y="47149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24" name="Shape 1024"/>
            <p:cNvSpPr/>
            <p:nvPr/>
          </p:nvSpPr>
          <p:spPr>
            <a:xfrm>
              <a:off x="2823575" y="45448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25" name="Shape 1025"/>
            <p:cNvSpPr/>
            <p:nvPr/>
          </p:nvSpPr>
          <p:spPr>
            <a:xfrm>
              <a:off x="28235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6" name="Shape 1026"/>
            <p:cNvSpPr/>
            <p:nvPr/>
          </p:nvSpPr>
          <p:spPr>
            <a:xfrm>
              <a:off x="2660675" y="4374725"/>
              <a:ext cx="162900" cy="1701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27" name="Shape 1027"/>
            <p:cNvSpPr/>
            <p:nvPr/>
          </p:nvSpPr>
          <p:spPr>
            <a:xfrm>
              <a:off x="2660675" y="45448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28" name="Shape 1028"/>
            <p:cNvSpPr/>
            <p:nvPr/>
          </p:nvSpPr>
          <p:spPr>
            <a:xfrm>
              <a:off x="2660675" y="4714925"/>
              <a:ext cx="162900" cy="1701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37784" y="71732"/>
            <a:ext cx="8282700" cy="455400"/>
          </a:xfrm>
          <a:prstGeom prst="rect">
            <a:avLst/>
          </a:prstGeom>
        </p:spPr>
        <p:txBody>
          <a:bodyPr anchorCtr="0" anchor="b" bIns="48225" lIns="48225" rIns="48225" wrap="square" tIns="48225">
            <a:noAutofit/>
          </a:bodyPr>
          <a:lstStyle/>
          <a:p>
            <a:pPr indent="0" lvl="0" marL="0">
              <a:spcBef>
                <a:spcPts val="0"/>
              </a:spcBef>
              <a:buNone/>
            </a:pPr>
            <a:r>
              <a:rPr lang="en"/>
              <a:t>Project</a:t>
            </a:r>
          </a:p>
        </p:txBody>
      </p:sp>
      <p:sp>
        <p:nvSpPr>
          <p:cNvPr id="82" name="Shape 82"/>
          <p:cNvSpPr txBox="1"/>
          <p:nvPr>
            <p:ph idx="1" type="body"/>
          </p:nvPr>
        </p:nvSpPr>
        <p:spPr>
          <a:xfrm>
            <a:off x="440800" y="1736022"/>
            <a:ext cx="4452000" cy="2424900"/>
          </a:xfrm>
          <a:prstGeom prst="rect">
            <a:avLst/>
          </a:prstGeom>
        </p:spPr>
        <p:txBody>
          <a:bodyPr anchorCtr="0" anchor="t" bIns="48225" lIns="48225" rIns="48225" wrap="square" tIns="48225">
            <a:noAutofit/>
          </a:bodyPr>
          <a:lstStyle/>
          <a:p>
            <a:pPr indent="-76200" lvl="0" marL="279400" rtl="0" algn="ctr">
              <a:spcBef>
                <a:spcPts val="0"/>
              </a:spcBef>
              <a:buNone/>
            </a:pPr>
            <a:r>
              <a:rPr lang="en" u="sng"/>
              <a:t>Uitdagingen</a:t>
            </a:r>
          </a:p>
          <a:p>
            <a:pPr indent="-387350" lvl="0" marL="457200" rtl="0" algn="ctr">
              <a:spcBef>
                <a:spcPts val="0"/>
              </a:spcBef>
              <a:spcAft>
                <a:spcPts val="0"/>
              </a:spcAft>
              <a:buSzPts val="2500"/>
              <a:buChar char="̶"/>
            </a:pPr>
            <a:r>
              <a:rPr lang="en"/>
              <a:t>Snelheid</a:t>
            </a:r>
          </a:p>
          <a:p>
            <a:pPr indent="-387350" lvl="0" marL="457200" rtl="0" algn="ctr">
              <a:spcBef>
                <a:spcPts val="0"/>
              </a:spcBef>
              <a:spcAft>
                <a:spcPts val="0"/>
              </a:spcAft>
              <a:buSzPts val="2500"/>
              <a:buChar char="̶"/>
            </a:pPr>
            <a:r>
              <a:rPr lang="en"/>
              <a:t>Schaalbaarheid</a:t>
            </a:r>
          </a:p>
          <a:p>
            <a:pPr indent="-387350" lvl="0" marL="457200" algn="ctr">
              <a:spcBef>
                <a:spcPts val="0"/>
              </a:spcBef>
              <a:buSzPts val="2500"/>
              <a:buChar char="̶"/>
            </a:pPr>
            <a:r>
              <a:rPr lang="en"/>
              <a:t>Correctheid</a:t>
            </a:r>
          </a:p>
        </p:txBody>
      </p:sp>
      <p:sp>
        <p:nvSpPr>
          <p:cNvPr id="83" name="Shape 83"/>
          <p:cNvSpPr/>
          <p:nvPr>
            <p:ph idx="2" type="pic"/>
          </p:nvPr>
        </p:nvSpPr>
        <p:spPr>
          <a:xfrm>
            <a:off x="5328838" y="723472"/>
            <a:ext cx="3322500" cy="3426600"/>
          </a:xfrm>
          <a:prstGeom prst="rect">
            <a:avLst/>
          </a:prstGeom>
        </p:spPr>
        <p:txBody>
          <a:bodyPr anchorCtr="0" anchor="t" bIns="48225" lIns="48225" rIns="48225" wrap="square" tIns="48225">
            <a:noAutofit/>
          </a:bodyPr>
          <a:lstStyle/>
          <a:p>
            <a:pPr indent="0" lvl="0" marL="0" rtl="0">
              <a:spcBef>
                <a:spcPts val="0"/>
              </a:spcBef>
              <a:buNone/>
            </a:pPr>
            <a:r>
              <a:t/>
            </a:r>
            <a:endParaRPr/>
          </a:p>
          <a:p>
            <a:pPr indent="0" lvl="0" marL="0">
              <a:spcBef>
                <a:spcPts val="0"/>
              </a:spcBef>
              <a:buNone/>
            </a:pPr>
            <a:r>
              <a:t/>
            </a:r>
            <a:endParaRPr/>
          </a:p>
        </p:txBody>
      </p:sp>
      <p:pic>
        <p:nvPicPr>
          <p:cNvPr id="84" name="Shape 84"/>
          <p:cNvPicPr preferRelativeResize="0"/>
          <p:nvPr/>
        </p:nvPicPr>
        <p:blipFill>
          <a:blip r:embed="rId3">
            <a:alphaModFix/>
          </a:blip>
          <a:stretch>
            <a:fillRect/>
          </a:stretch>
        </p:blipFill>
        <p:spPr>
          <a:xfrm>
            <a:off x="5839850" y="71725"/>
            <a:ext cx="2300500" cy="2259100"/>
          </a:xfrm>
          <a:prstGeom prst="rect">
            <a:avLst/>
          </a:prstGeom>
          <a:noFill/>
          <a:ln>
            <a:noFill/>
          </a:ln>
        </p:spPr>
      </p:pic>
      <p:pic>
        <p:nvPicPr>
          <p:cNvPr id="85" name="Shape 85"/>
          <p:cNvPicPr preferRelativeResize="0"/>
          <p:nvPr/>
        </p:nvPicPr>
        <p:blipFill>
          <a:blip r:embed="rId4">
            <a:alphaModFix/>
          </a:blip>
          <a:stretch>
            <a:fillRect/>
          </a:stretch>
        </p:blipFill>
        <p:spPr>
          <a:xfrm>
            <a:off x="5839850" y="2330825"/>
            <a:ext cx="2300501" cy="2300501"/>
          </a:xfrm>
          <a:prstGeom prst="rect">
            <a:avLst/>
          </a:prstGeom>
          <a:noFill/>
          <a:ln>
            <a:noFill/>
          </a:ln>
        </p:spPr>
      </p:pic>
      <p:sp>
        <p:nvSpPr>
          <p:cNvPr id="86" name="Shape 86"/>
          <p:cNvSpPr txBox="1"/>
          <p:nvPr/>
        </p:nvSpPr>
        <p:spPr>
          <a:xfrm>
            <a:off x="470900" y="629850"/>
            <a:ext cx="4645800" cy="1288800"/>
          </a:xfrm>
          <a:prstGeom prst="rect">
            <a:avLst/>
          </a:prstGeom>
          <a:noFill/>
          <a:ln>
            <a:noFill/>
          </a:ln>
        </p:spPr>
        <p:txBody>
          <a:bodyPr anchorCtr="0" anchor="t" bIns="91425" lIns="91425" rIns="91425" wrap="square" tIns="91425">
            <a:noAutofit/>
          </a:bodyPr>
          <a:lstStyle/>
          <a:p>
            <a:pPr indent="-146050" lvl="0" marL="279400" rtl="0" algn="ctr">
              <a:lnSpc>
                <a:spcPct val="120000"/>
              </a:lnSpc>
              <a:spcBef>
                <a:spcPts val="0"/>
              </a:spcBef>
              <a:buClr>
                <a:schemeClr val="dk1"/>
              </a:buClr>
              <a:buSzPts val="1100"/>
              <a:buFont typeface="Arial"/>
              <a:buNone/>
            </a:pPr>
            <a:r>
              <a:rPr lang="en" sz="2500">
                <a:solidFill>
                  <a:schemeClr val="dk1"/>
                </a:solidFill>
              </a:rPr>
              <a:t>Puzzel oplossen op basis van afbeelding</a:t>
            </a:r>
          </a:p>
        </p:txBody>
      </p:sp>
      <p:sp>
        <p:nvSpPr>
          <p:cNvPr id="87" name="Shape 87"/>
          <p:cNvSpPr txBox="1"/>
          <p:nvPr>
            <p:ph idx="12" type="sldNum"/>
          </p:nvPr>
        </p:nvSpPr>
        <p:spPr>
          <a:xfrm>
            <a:off x="8222065" y="4719043"/>
            <a:ext cx="486300" cy="273900"/>
          </a:xfrm>
          <a:prstGeom prst="rect">
            <a:avLst/>
          </a:prstGeom>
        </p:spPr>
        <p:txBody>
          <a:bodyPr anchorCtr="0" anchor="ctr" bIns="24100" lIns="48225" rIns="48225" wrap="square" tIns="24100">
            <a:noAutofit/>
          </a:bodyPr>
          <a:lstStyle/>
          <a:p>
            <a:pPr indent="0" lvl="0" marL="0">
              <a:spcBef>
                <a:spcPts val="0"/>
              </a:spcBef>
              <a:buClr>
                <a:srgbClr val="000000"/>
              </a:buClr>
              <a:buFont typeface="Arial"/>
              <a:buNone/>
            </a:pPr>
            <a:fld id="{00000000-1234-1234-1234-123412341234}" type="slidenum">
              <a:rPr lang="en"/>
              <a:t>‹#›</a:t>
            </a:fld>
          </a:p>
        </p:txBody>
      </p:sp>
      <p:sp>
        <p:nvSpPr>
          <p:cNvPr id="88" name="Shape 88"/>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999999"/>
                </a:solidFill>
              </a:rPr>
              <a:t>Speaker: Francis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Shape 1033"/>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solidFill>
                  <a:schemeClr val="dk2"/>
                </a:solidFill>
              </a:rPr>
              <a:t>resultaten</a:t>
            </a:r>
          </a:p>
        </p:txBody>
      </p:sp>
      <p:sp>
        <p:nvSpPr>
          <p:cNvPr id="1034" name="Shape 1034"/>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sp>
        <p:nvSpPr>
          <p:cNvPr id="1035" name="Shape 1035"/>
          <p:cNvSpPr/>
          <p:nvPr/>
        </p:nvSpPr>
        <p:spPr>
          <a:xfrm>
            <a:off x="311700" y="2604313"/>
            <a:ext cx="440400" cy="425400"/>
          </a:xfrm>
          <a:prstGeom prst="rect">
            <a:avLst/>
          </a:prstGeom>
          <a:solidFill>
            <a:srgbClr val="E6B8AF"/>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36" name="Shape 1036"/>
          <p:cNvSpPr/>
          <p:nvPr/>
        </p:nvSpPr>
        <p:spPr>
          <a:xfrm>
            <a:off x="752100" y="2604313"/>
            <a:ext cx="440400" cy="425400"/>
          </a:xfrm>
          <a:prstGeom prst="rect">
            <a:avLst/>
          </a:prstGeom>
          <a:solidFill>
            <a:srgbClr val="EA9999"/>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37" name="Shape 1037"/>
          <p:cNvSpPr/>
          <p:nvPr/>
        </p:nvSpPr>
        <p:spPr>
          <a:xfrm>
            <a:off x="1268700" y="2604313"/>
            <a:ext cx="440400" cy="425400"/>
          </a:xfrm>
          <a:prstGeom prst="rect">
            <a:avLst/>
          </a:prstGeom>
          <a:solidFill>
            <a:srgbClr val="DD7E6B"/>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38" name="Shape 1038"/>
          <p:cNvSpPr/>
          <p:nvPr/>
        </p:nvSpPr>
        <p:spPr>
          <a:xfrm>
            <a:off x="2036971" y="2604313"/>
            <a:ext cx="440400" cy="425400"/>
          </a:xfrm>
          <a:prstGeom prst="rect">
            <a:avLst/>
          </a:prstGeom>
          <a:solidFill>
            <a:srgbClr val="F1C232"/>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39" name="Shape 1039"/>
          <p:cNvSpPr/>
          <p:nvPr/>
        </p:nvSpPr>
        <p:spPr>
          <a:xfrm>
            <a:off x="2553571" y="2604313"/>
            <a:ext cx="440400" cy="425400"/>
          </a:xfrm>
          <a:prstGeom prst="rect">
            <a:avLst/>
          </a:prstGeom>
          <a:solidFill>
            <a:srgbClr val="FFD966"/>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40" name="Shape 1040"/>
          <p:cNvSpPr/>
          <p:nvPr/>
        </p:nvSpPr>
        <p:spPr>
          <a:xfrm>
            <a:off x="2993971" y="2604313"/>
            <a:ext cx="440400" cy="425400"/>
          </a:xfrm>
          <a:prstGeom prst="rect">
            <a:avLst/>
          </a:prstGeom>
          <a:solidFill>
            <a:srgbClr val="FFE599"/>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41" name="Shape 1041"/>
          <p:cNvSpPr/>
          <p:nvPr/>
        </p:nvSpPr>
        <p:spPr>
          <a:xfrm>
            <a:off x="311700" y="21789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2" name="Shape 1042"/>
          <p:cNvSpPr/>
          <p:nvPr/>
        </p:nvSpPr>
        <p:spPr>
          <a:xfrm>
            <a:off x="752100" y="21789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3" name="Shape 1043"/>
          <p:cNvSpPr/>
          <p:nvPr/>
        </p:nvSpPr>
        <p:spPr>
          <a:xfrm>
            <a:off x="311700" y="30297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4" name="Shape 1044"/>
          <p:cNvSpPr/>
          <p:nvPr/>
        </p:nvSpPr>
        <p:spPr>
          <a:xfrm>
            <a:off x="752100" y="30297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5" name="Shape 1045"/>
          <p:cNvSpPr/>
          <p:nvPr/>
        </p:nvSpPr>
        <p:spPr>
          <a:xfrm>
            <a:off x="311700" y="17535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6" name="Shape 1046"/>
          <p:cNvSpPr/>
          <p:nvPr/>
        </p:nvSpPr>
        <p:spPr>
          <a:xfrm>
            <a:off x="752100" y="17535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7" name="Shape 1047"/>
          <p:cNvSpPr/>
          <p:nvPr/>
        </p:nvSpPr>
        <p:spPr>
          <a:xfrm>
            <a:off x="311700" y="34551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8" name="Shape 1048"/>
          <p:cNvSpPr/>
          <p:nvPr/>
        </p:nvSpPr>
        <p:spPr>
          <a:xfrm>
            <a:off x="752100" y="34551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49" name="Shape 1049"/>
          <p:cNvSpPr/>
          <p:nvPr/>
        </p:nvSpPr>
        <p:spPr>
          <a:xfrm>
            <a:off x="2553571" y="30297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0" name="Shape 1050"/>
          <p:cNvSpPr/>
          <p:nvPr/>
        </p:nvSpPr>
        <p:spPr>
          <a:xfrm>
            <a:off x="2993971" y="30297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1" name="Shape 1051"/>
          <p:cNvSpPr/>
          <p:nvPr/>
        </p:nvSpPr>
        <p:spPr>
          <a:xfrm>
            <a:off x="2553571" y="34551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2" name="Shape 1052"/>
          <p:cNvSpPr/>
          <p:nvPr/>
        </p:nvSpPr>
        <p:spPr>
          <a:xfrm>
            <a:off x="2993971" y="34551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3" name="Shape 1053"/>
          <p:cNvSpPr/>
          <p:nvPr/>
        </p:nvSpPr>
        <p:spPr>
          <a:xfrm>
            <a:off x="2553571" y="17535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4" name="Shape 1054"/>
          <p:cNvSpPr/>
          <p:nvPr/>
        </p:nvSpPr>
        <p:spPr>
          <a:xfrm>
            <a:off x="2993971" y="17535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5" name="Shape 1055"/>
          <p:cNvSpPr/>
          <p:nvPr/>
        </p:nvSpPr>
        <p:spPr>
          <a:xfrm>
            <a:off x="2553571" y="21789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6" name="Shape 1056"/>
          <p:cNvSpPr/>
          <p:nvPr/>
        </p:nvSpPr>
        <p:spPr>
          <a:xfrm>
            <a:off x="2993971" y="2178913"/>
            <a:ext cx="440400" cy="4254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057" name="Shape 1057"/>
          <p:cNvSpPr txBox="1"/>
          <p:nvPr/>
        </p:nvSpPr>
        <p:spPr>
          <a:xfrm>
            <a:off x="1192500" y="1779313"/>
            <a:ext cx="1350600" cy="373800"/>
          </a:xfrm>
          <a:prstGeom prst="rect">
            <a:avLst/>
          </a:prstGeom>
          <a:noFill/>
          <a:ln>
            <a:noFill/>
          </a:ln>
        </p:spPr>
        <p:txBody>
          <a:bodyPr anchorCtr="0" anchor="ctr" bIns="91425" lIns="91425" rIns="91425" wrap="square" tIns="91425">
            <a:noAutofit/>
          </a:bodyPr>
          <a:lstStyle/>
          <a:p>
            <a:pPr indent="0" lvl="0" marL="0">
              <a:spcBef>
                <a:spcPts val="0"/>
              </a:spcBef>
              <a:buNone/>
            </a:pPr>
            <a:r>
              <a:rPr lang="en"/>
              <a:t>extrapolatie 2</a:t>
            </a:r>
          </a:p>
        </p:txBody>
      </p:sp>
      <p:sp>
        <p:nvSpPr>
          <p:cNvPr id="1058" name="Shape 1058"/>
          <p:cNvSpPr txBox="1"/>
          <p:nvPr/>
        </p:nvSpPr>
        <p:spPr>
          <a:xfrm>
            <a:off x="1202971" y="3480913"/>
            <a:ext cx="1350600" cy="3738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
              <a:t>e</a:t>
            </a:r>
            <a:r>
              <a:rPr lang="en"/>
              <a:t>xtrapolatie 1</a:t>
            </a:r>
          </a:p>
        </p:txBody>
      </p:sp>
      <p:cxnSp>
        <p:nvCxnSpPr>
          <p:cNvPr id="1059" name="Shape 1059"/>
          <p:cNvCxnSpPr>
            <a:endCxn id="1037" idx="0"/>
          </p:cNvCxnSpPr>
          <p:nvPr/>
        </p:nvCxnSpPr>
        <p:spPr>
          <a:xfrm flipH="1">
            <a:off x="1488900" y="2158513"/>
            <a:ext cx="6900" cy="445800"/>
          </a:xfrm>
          <a:prstGeom prst="straightConnector1">
            <a:avLst/>
          </a:prstGeom>
          <a:noFill/>
          <a:ln cap="flat" cmpd="sng" w="19050">
            <a:solidFill>
              <a:srgbClr val="000000"/>
            </a:solidFill>
            <a:prstDash val="solid"/>
            <a:round/>
            <a:headEnd len="lg" w="lg" type="none"/>
            <a:tailEnd len="lg" w="lg" type="stealth"/>
          </a:ln>
        </p:spPr>
      </p:cxnSp>
      <p:cxnSp>
        <p:nvCxnSpPr>
          <p:cNvPr id="1060" name="Shape 1060"/>
          <p:cNvCxnSpPr>
            <a:endCxn id="1038" idx="2"/>
          </p:cNvCxnSpPr>
          <p:nvPr/>
        </p:nvCxnSpPr>
        <p:spPr>
          <a:xfrm rot="10800000">
            <a:off x="2257171" y="3029713"/>
            <a:ext cx="3300" cy="479400"/>
          </a:xfrm>
          <a:prstGeom prst="straightConnector1">
            <a:avLst/>
          </a:prstGeom>
          <a:noFill/>
          <a:ln cap="flat" cmpd="sng" w="19050">
            <a:solidFill>
              <a:srgbClr val="000000"/>
            </a:solidFill>
            <a:prstDash val="solid"/>
            <a:round/>
            <a:headEnd len="lg" w="lg" type="none"/>
            <a:tailEnd len="lg" w="lg" type="stealth"/>
          </a:ln>
        </p:spPr>
      </p:cxnSp>
      <p:sp>
        <p:nvSpPr>
          <p:cNvPr id="1061" name="Shape 1061"/>
          <p:cNvSpPr txBox="1"/>
          <p:nvPr/>
        </p:nvSpPr>
        <p:spPr>
          <a:xfrm>
            <a:off x="2313050" y="445025"/>
            <a:ext cx="5732400" cy="801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Gewicht  = 	 abs( b1 - </a:t>
            </a:r>
            <a:r>
              <a:rPr lang="en">
                <a:solidFill>
                  <a:schemeClr val="dk1"/>
                </a:solidFill>
              </a:rPr>
              <a:t>extr(</a:t>
            </a:r>
            <a:r>
              <a:rPr lang="en"/>
              <a:t>b1) )	+ </a:t>
            </a:r>
            <a:r>
              <a:rPr lang="en">
                <a:solidFill>
                  <a:schemeClr val="dk1"/>
                </a:solidFill>
              </a:rPr>
              <a:t>abs( b2 - extr(b2) )</a:t>
            </a:r>
          </a:p>
          <a:p>
            <a:pPr indent="0" lvl="0" marL="0" rtl="0">
              <a:spcBef>
                <a:spcPts val="0"/>
              </a:spcBef>
              <a:buNone/>
            </a:pPr>
            <a:r>
              <a:rPr lang="en"/>
              <a:t>	       + abs( r1  - </a:t>
            </a:r>
            <a:r>
              <a:rPr lang="en">
                <a:solidFill>
                  <a:schemeClr val="dk1"/>
                </a:solidFill>
              </a:rPr>
              <a:t>extr(</a:t>
            </a:r>
            <a:r>
              <a:rPr lang="en"/>
              <a:t>r1) )	</a:t>
            </a:r>
            <a:r>
              <a:rPr lang="en">
                <a:solidFill>
                  <a:schemeClr val="dk1"/>
                </a:solidFill>
              </a:rPr>
              <a:t>+ abs( r2  - extr(r2) )</a:t>
            </a:r>
          </a:p>
          <a:p>
            <a:pPr indent="0" lvl="0" marL="0" rtl="0">
              <a:spcBef>
                <a:spcPts val="0"/>
              </a:spcBef>
              <a:buNone/>
            </a:pPr>
            <a:r>
              <a:rPr lang="en"/>
              <a:t>	       + abs( g1 - </a:t>
            </a:r>
            <a:r>
              <a:rPr lang="en">
                <a:solidFill>
                  <a:schemeClr val="dk1"/>
                </a:solidFill>
              </a:rPr>
              <a:t>extr(</a:t>
            </a:r>
            <a:r>
              <a:rPr lang="en"/>
              <a:t>g1) )	</a:t>
            </a:r>
            <a:r>
              <a:rPr lang="en">
                <a:solidFill>
                  <a:schemeClr val="dk1"/>
                </a:solidFill>
              </a:rPr>
              <a:t>+ abs( g2 - extr(g2) )</a:t>
            </a:r>
          </a:p>
        </p:txBody>
      </p:sp>
      <p:pic>
        <p:nvPicPr>
          <p:cNvPr id="1062" name="Shape 1062"/>
          <p:cNvPicPr preferRelativeResize="0"/>
          <p:nvPr/>
        </p:nvPicPr>
        <p:blipFill>
          <a:blip r:embed="rId3">
            <a:alphaModFix/>
          </a:blip>
          <a:stretch>
            <a:fillRect/>
          </a:stretch>
        </p:blipFill>
        <p:spPr>
          <a:xfrm>
            <a:off x="4420850" y="1779325"/>
            <a:ext cx="4305676" cy="2189101"/>
          </a:xfrm>
          <a:prstGeom prst="rect">
            <a:avLst/>
          </a:prstGeom>
          <a:noFill/>
          <a:ln>
            <a:noFill/>
          </a:ln>
        </p:spPr>
      </p:pic>
      <p:cxnSp>
        <p:nvCxnSpPr>
          <p:cNvPr id="1063" name="Shape 1063"/>
          <p:cNvCxnSpPr/>
          <p:nvPr/>
        </p:nvCxnSpPr>
        <p:spPr>
          <a:xfrm>
            <a:off x="981952" y="1621950"/>
            <a:ext cx="0" cy="982500"/>
          </a:xfrm>
          <a:prstGeom prst="straightConnector1">
            <a:avLst/>
          </a:prstGeom>
          <a:noFill/>
          <a:ln cap="flat" cmpd="sng" w="19050">
            <a:solidFill>
              <a:srgbClr val="000000"/>
            </a:solidFill>
            <a:prstDash val="solid"/>
            <a:round/>
            <a:headEnd len="lg" w="lg" type="none"/>
            <a:tailEnd len="lg" w="lg" type="stealth"/>
          </a:ln>
        </p:spPr>
      </p:cxnSp>
      <p:sp>
        <p:nvSpPr>
          <p:cNvPr id="1064" name="Shape 1064"/>
          <p:cNvSpPr txBox="1"/>
          <p:nvPr/>
        </p:nvSpPr>
        <p:spPr>
          <a:xfrm>
            <a:off x="485700" y="1246625"/>
            <a:ext cx="973200" cy="373800"/>
          </a:xfrm>
          <a:prstGeom prst="rect">
            <a:avLst/>
          </a:prstGeom>
          <a:noFill/>
          <a:ln>
            <a:noFill/>
          </a:ln>
        </p:spPr>
        <p:txBody>
          <a:bodyPr anchorCtr="0" anchor="t" bIns="91425" lIns="91425" rIns="91425" wrap="square" tIns="91425">
            <a:noAutofit/>
          </a:bodyPr>
          <a:lstStyle/>
          <a:p>
            <a:pPr indent="0" lvl="0" marL="0">
              <a:spcBef>
                <a:spcPts val="0"/>
              </a:spcBef>
              <a:buNone/>
            </a:pPr>
            <a:r>
              <a:rPr lang="en"/>
              <a:t>b1, r1, g1</a:t>
            </a:r>
          </a:p>
        </p:txBody>
      </p:sp>
      <p:cxnSp>
        <p:nvCxnSpPr>
          <p:cNvPr id="1065" name="Shape 1065"/>
          <p:cNvCxnSpPr/>
          <p:nvPr/>
        </p:nvCxnSpPr>
        <p:spPr>
          <a:xfrm rot="10800000">
            <a:off x="2772544" y="3028619"/>
            <a:ext cx="0" cy="982500"/>
          </a:xfrm>
          <a:prstGeom prst="straightConnector1">
            <a:avLst/>
          </a:prstGeom>
          <a:noFill/>
          <a:ln cap="flat" cmpd="sng" w="19050">
            <a:solidFill>
              <a:srgbClr val="000000"/>
            </a:solidFill>
            <a:prstDash val="solid"/>
            <a:round/>
            <a:headEnd len="lg" w="lg" type="none"/>
            <a:tailEnd len="lg" w="lg" type="stealth"/>
          </a:ln>
        </p:spPr>
      </p:cxnSp>
      <p:sp>
        <p:nvSpPr>
          <p:cNvPr id="1066" name="Shape 1066"/>
          <p:cNvSpPr txBox="1"/>
          <p:nvPr/>
        </p:nvSpPr>
        <p:spPr>
          <a:xfrm>
            <a:off x="2287175" y="4011125"/>
            <a:ext cx="973200" cy="373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b2, r2, g2</a:t>
            </a:r>
          </a:p>
        </p:txBody>
      </p:sp>
      <p:sp>
        <p:nvSpPr>
          <p:cNvPr id="1067" name="Shape 1067"/>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resultaten</a:t>
            </a:r>
          </a:p>
        </p:txBody>
      </p:sp>
      <p:sp>
        <p:nvSpPr>
          <p:cNvPr id="1073" name="Shape 1073"/>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1074" name="Shape 1074"/>
          <p:cNvPicPr preferRelativeResize="0"/>
          <p:nvPr/>
        </p:nvPicPr>
        <p:blipFill>
          <a:blip r:embed="rId3">
            <a:alphaModFix/>
          </a:blip>
          <a:stretch>
            <a:fillRect/>
          </a:stretch>
        </p:blipFill>
        <p:spPr>
          <a:xfrm>
            <a:off x="1673350" y="1099825"/>
            <a:ext cx="5763982" cy="3820975"/>
          </a:xfrm>
          <a:prstGeom prst="rect">
            <a:avLst/>
          </a:prstGeom>
          <a:noFill/>
          <a:ln>
            <a:noFill/>
          </a:ln>
        </p:spPr>
      </p:pic>
      <p:sp>
        <p:nvSpPr>
          <p:cNvPr id="1075" name="Shape 1075"/>
          <p:cNvSpPr txBox="1"/>
          <p:nvPr/>
        </p:nvSpPr>
        <p:spPr>
          <a:xfrm>
            <a:off x="3619201" y="518075"/>
            <a:ext cx="2079600" cy="543900"/>
          </a:xfrm>
          <a:prstGeom prst="rect">
            <a:avLst/>
          </a:prstGeom>
          <a:noFill/>
          <a:ln>
            <a:noFill/>
          </a:ln>
        </p:spPr>
        <p:txBody>
          <a:bodyPr anchorCtr="0" anchor="t" bIns="91425" lIns="91425" rIns="91425" wrap="square" tIns="91425">
            <a:noAutofit/>
          </a:bodyPr>
          <a:lstStyle/>
          <a:p>
            <a:pPr indent="0" lvl="0" marL="0">
              <a:spcBef>
                <a:spcPts val="0"/>
              </a:spcBef>
              <a:buNone/>
            </a:pPr>
            <a:r>
              <a:rPr lang="en"/>
              <a:t>S</a:t>
            </a:r>
            <a:r>
              <a:rPr lang="en"/>
              <a:t>cipy.spatial.distance</a:t>
            </a:r>
          </a:p>
          <a:p>
            <a:pPr indent="0" lvl="0" marL="0">
              <a:spcBef>
                <a:spcPts val="0"/>
              </a:spcBef>
              <a:buNone/>
            </a:pPr>
            <a:r>
              <a:rPr lang="en"/>
              <a:t>Stap = 1</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Shape 1080"/>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resultaten</a:t>
            </a:r>
          </a:p>
        </p:txBody>
      </p:sp>
      <p:sp>
        <p:nvSpPr>
          <p:cNvPr id="1081" name="Shape 1081"/>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1082" name="Shape 1082"/>
          <p:cNvPicPr preferRelativeResize="0"/>
          <p:nvPr/>
        </p:nvPicPr>
        <p:blipFill>
          <a:blip r:embed="rId3">
            <a:alphaModFix/>
          </a:blip>
          <a:stretch>
            <a:fillRect/>
          </a:stretch>
        </p:blipFill>
        <p:spPr>
          <a:xfrm>
            <a:off x="152400" y="1474925"/>
            <a:ext cx="4350875" cy="2797249"/>
          </a:xfrm>
          <a:prstGeom prst="rect">
            <a:avLst/>
          </a:prstGeom>
          <a:noFill/>
          <a:ln>
            <a:noFill/>
          </a:ln>
        </p:spPr>
      </p:pic>
      <p:pic>
        <p:nvPicPr>
          <p:cNvPr id="1083" name="Shape 1083"/>
          <p:cNvPicPr preferRelativeResize="0"/>
          <p:nvPr/>
        </p:nvPicPr>
        <p:blipFill>
          <a:blip r:embed="rId4">
            <a:alphaModFix/>
          </a:blip>
          <a:stretch>
            <a:fillRect/>
          </a:stretch>
        </p:blipFill>
        <p:spPr>
          <a:xfrm>
            <a:off x="4690491" y="1449025"/>
            <a:ext cx="4301110" cy="2823150"/>
          </a:xfrm>
          <a:prstGeom prst="rect">
            <a:avLst/>
          </a:prstGeom>
          <a:noFill/>
          <a:ln>
            <a:noFill/>
          </a:ln>
        </p:spPr>
      </p:pic>
      <p:sp>
        <p:nvSpPr>
          <p:cNvPr id="1084" name="Shape 1084"/>
          <p:cNvSpPr txBox="1"/>
          <p:nvPr/>
        </p:nvSpPr>
        <p:spPr>
          <a:xfrm>
            <a:off x="1472988" y="1074275"/>
            <a:ext cx="1709700" cy="3219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correlation</a:t>
            </a:r>
          </a:p>
        </p:txBody>
      </p:sp>
      <p:sp>
        <p:nvSpPr>
          <p:cNvPr id="1085" name="Shape 1085"/>
          <p:cNvSpPr txBox="1"/>
          <p:nvPr/>
        </p:nvSpPr>
        <p:spPr>
          <a:xfrm>
            <a:off x="5783925" y="1074275"/>
            <a:ext cx="2153700" cy="344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
              <a:t>cityblock</a:t>
            </a:r>
          </a:p>
        </p:txBody>
      </p:sp>
      <p:sp>
        <p:nvSpPr>
          <p:cNvPr id="1086" name="Shape 1086"/>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Shape 1091"/>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69850" lvl="0" marL="0">
              <a:spcBef>
                <a:spcPts val="0"/>
              </a:spcBef>
              <a:buClr>
                <a:schemeClr val="dk1"/>
              </a:buClr>
              <a:buSzPts val="1100"/>
              <a:buFont typeface="Arial"/>
              <a:buNone/>
            </a:pPr>
            <a:r>
              <a:rPr lang="en">
                <a:solidFill>
                  <a:schemeClr val="dk2"/>
                </a:solidFill>
              </a:rPr>
              <a:t>resultaten</a:t>
            </a:r>
          </a:p>
        </p:txBody>
      </p:sp>
      <p:sp>
        <p:nvSpPr>
          <p:cNvPr id="1092" name="Shape 1092"/>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1093" name="Shape 1093"/>
          <p:cNvPicPr preferRelativeResize="0"/>
          <p:nvPr/>
        </p:nvPicPr>
        <p:blipFill>
          <a:blip r:embed="rId3">
            <a:alphaModFix/>
          </a:blip>
          <a:stretch>
            <a:fillRect/>
          </a:stretch>
        </p:blipFill>
        <p:spPr>
          <a:xfrm>
            <a:off x="1278175" y="1071475"/>
            <a:ext cx="6768548" cy="3350649"/>
          </a:xfrm>
          <a:prstGeom prst="rect">
            <a:avLst/>
          </a:prstGeom>
          <a:noFill/>
          <a:ln>
            <a:noFill/>
          </a:ln>
        </p:spPr>
      </p:pic>
      <p:sp>
        <p:nvSpPr>
          <p:cNvPr id="1094" name="Shape 1094"/>
          <p:cNvSpPr txBox="1"/>
          <p:nvPr/>
        </p:nvSpPr>
        <p:spPr>
          <a:xfrm>
            <a:off x="3728350" y="445025"/>
            <a:ext cx="1681200" cy="5727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Convolutie</a:t>
            </a:r>
          </a:p>
        </p:txBody>
      </p:sp>
      <p:sp>
        <p:nvSpPr>
          <p:cNvPr id="1095" name="Shape 1095"/>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Mapping - resultaten</a:t>
            </a:r>
          </a:p>
        </p:txBody>
      </p:sp>
      <p:sp>
        <p:nvSpPr>
          <p:cNvPr id="1101" name="Shape 1101"/>
          <p:cNvSpPr txBox="1"/>
          <p:nvPr>
            <p:ph idx="1" type="body"/>
          </p:nvPr>
        </p:nvSpPr>
        <p:spPr>
          <a:xfrm>
            <a:off x="311700" y="1152475"/>
            <a:ext cx="3942900" cy="3107700"/>
          </a:xfrm>
          <a:prstGeom prst="rect">
            <a:avLst/>
          </a:prstGeom>
        </p:spPr>
        <p:txBody>
          <a:bodyPr anchorCtr="0" anchor="t" bIns="48225" lIns="48225" rIns="48225" wrap="square" tIns="48225">
            <a:noAutofit/>
          </a:bodyPr>
          <a:lstStyle/>
          <a:p>
            <a:pPr indent="-76200" lvl="0" marL="279400">
              <a:spcBef>
                <a:spcPts val="0"/>
              </a:spcBef>
              <a:buNone/>
            </a:pPr>
            <a:r>
              <a:rPr lang="en"/>
              <a:t>Geen methode die alles goed oplost</a:t>
            </a:r>
          </a:p>
          <a:p>
            <a:pPr indent="-76200" lvl="0" marL="279400">
              <a:spcBef>
                <a:spcPts val="0"/>
              </a:spcBef>
              <a:buNone/>
            </a:pPr>
            <a:r>
              <a:t/>
            </a:r>
            <a:endParaRPr/>
          </a:p>
          <a:p>
            <a:pPr indent="-76200" lvl="0" marL="279400">
              <a:spcBef>
                <a:spcPts val="0"/>
              </a:spcBef>
              <a:buNone/>
            </a:pPr>
            <a:r>
              <a:rPr lang="en"/>
              <a:t>Meerdere</a:t>
            </a:r>
            <a:r>
              <a:rPr lang="en"/>
              <a:t> methodes achter elkaar toepassen als een zeef</a:t>
            </a:r>
          </a:p>
          <a:p>
            <a:pPr indent="-76200" lvl="0" marL="279400" rtl="0">
              <a:spcBef>
                <a:spcPts val="0"/>
              </a:spcBef>
              <a:buNone/>
            </a:pPr>
            <a:r>
              <a:t/>
            </a:r>
            <a:endParaRPr/>
          </a:p>
        </p:txBody>
      </p:sp>
      <p:sp>
        <p:nvSpPr>
          <p:cNvPr id="1102" name="Shape 1102"/>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69850" lvl="0" marL="0">
              <a:spcBef>
                <a:spcPts val="0"/>
              </a:spcBef>
              <a:buClr>
                <a:srgbClr val="000000"/>
              </a:buClr>
              <a:buSzPts val="1100"/>
              <a:buFont typeface="Arial"/>
              <a:buNone/>
            </a:pPr>
            <a:fld id="{00000000-1234-1234-1234-123412341234}" type="slidenum">
              <a:rPr lang="en"/>
              <a:t>‹#›</a:t>
            </a:fld>
          </a:p>
        </p:txBody>
      </p:sp>
      <p:pic>
        <p:nvPicPr>
          <p:cNvPr id="1103" name="Shape 1103"/>
          <p:cNvPicPr preferRelativeResize="0"/>
          <p:nvPr/>
        </p:nvPicPr>
        <p:blipFill>
          <a:blip r:embed="rId3">
            <a:alphaModFix/>
          </a:blip>
          <a:stretch>
            <a:fillRect/>
          </a:stretch>
        </p:blipFill>
        <p:spPr>
          <a:xfrm>
            <a:off x="4369343" y="0"/>
            <a:ext cx="2169914" cy="5143501"/>
          </a:xfrm>
          <a:prstGeom prst="rect">
            <a:avLst/>
          </a:prstGeom>
          <a:noFill/>
          <a:ln>
            <a:noFill/>
          </a:ln>
        </p:spPr>
      </p:pic>
      <p:pic>
        <p:nvPicPr>
          <p:cNvPr id="1104" name="Shape 1104"/>
          <p:cNvPicPr preferRelativeResize="0"/>
          <p:nvPr/>
        </p:nvPicPr>
        <p:blipFill>
          <a:blip r:embed="rId4">
            <a:alphaModFix/>
          </a:blip>
          <a:stretch>
            <a:fillRect/>
          </a:stretch>
        </p:blipFill>
        <p:spPr>
          <a:xfrm>
            <a:off x="6539254" y="0"/>
            <a:ext cx="2416892" cy="5143500"/>
          </a:xfrm>
          <a:prstGeom prst="rect">
            <a:avLst/>
          </a:prstGeom>
          <a:noFill/>
          <a:ln>
            <a:noFill/>
          </a:ln>
        </p:spPr>
      </p:pic>
      <p:sp>
        <p:nvSpPr>
          <p:cNvPr id="1105" name="Shape 1105"/>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txBox="1"/>
          <p:nvPr>
            <p:ph type="ctrTitle"/>
          </p:nvPr>
        </p:nvSpPr>
        <p:spPr>
          <a:xfrm>
            <a:off x="680881" y="919287"/>
            <a:ext cx="3912900" cy="3042600"/>
          </a:xfrm>
          <a:prstGeom prst="rect">
            <a:avLst/>
          </a:prstGeom>
        </p:spPr>
        <p:txBody>
          <a:bodyPr anchorCtr="0" anchor="t" bIns="48225" lIns="48225" rIns="48225" wrap="square" tIns="48225">
            <a:noAutofit/>
          </a:bodyPr>
          <a:lstStyle/>
          <a:p>
            <a:pPr indent="0" lvl="0" marL="0">
              <a:spcBef>
                <a:spcPts val="0"/>
              </a:spcBef>
              <a:buNone/>
            </a:pPr>
            <a:r>
              <a:rPr b="1" lang="en"/>
              <a:t>Project - multimedia: Puzzle Solver</a:t>
            </a:r>
          </a:p>
          <a:p>
            <a:pPr indent="0" lvl="0" marL="0" rtl="0">
              <a:lnSpc>
                <a:spcPct val="100000"/>
              </a:lnSpc>
              <a:spcBef>
                <a:spcPts val="0"/>
              </a:spcBef>
              <a:buNone/>
            </a:pPr>
            <a:r>
              <a:t/>
            </a:r>
            <a:endParaRPr b="1" sz="2400"/>
          </a:p>
          <a:p>
            <a:pPr indent="0" lvl="0" marL="0">
              <a:lnSpc>
                <a:spcPct val="100000"/>
              </a:lnSpc>
              <a:spcBef>
                <a:spcPts val="0"/>
              </a:spcBef>
              <a:buNone/>
            </a:pPr>
            <a:r>
              <a:rPr b="1" lang="en" sz="2400"/>
              <a:t>Youri Vassiliev</a:t>
            </a:r>
          </a:p>
          <a:p>
            <a:pPr indent="0" lvl="0" marL="0">
              <a:lnSpc>
                <a:spcPct val="100000"/>
              </a:lnSpc>
              <a:spcBef>
                <a:spcPts val="0"/>
              </a:spcBef>
              <a:buNone/>
            </a:pPr>
            <a:r>
              <a:rPr lang="en" u="sng"/>
              <a:t>youri.vassiliev@ugent.be</a:t>
            </a:r>
          </a:p>
          <a:p>
            <a:pPr indent="0" lvl="0" marL="0">
              <a:spcBef>
                <a:spcPts val="0"/>
              </a:spcBef>
              <a:buNone/>
            </a:pPr>
            <a:r>
              <a:t/>
            </a:r>
            <a:endParaRPr/>
          </a:p>
          <a:p>
            <a:pPr indent="0" lvl="0" marL="0">
              <a:lnSpc>
                <a:spcPct val="100000"/>
              </a:lnSpc>
              <a:spcBef>
                <a:spcPts val="0"/>
              </a:spcBef>
              <a:buNone/>
            </a:pPr>
            <a:r>
              <a:rPr b="1" lang="en" sz="2400"/>
              <a:t>Francis Begyn</a:t>
            </a:r>
          </a:p>
          <a:p>
            <a:pPr indent="0" lvl="0" marL="0">
              <a:lnSpc>
                <a:spcPct val="100000"/>
              </a:lnSpc>
              <a:spcBef>
                <a:spcPts val="0"/>
              </a:spcBef>
              <a:buNone/>
            </a:pPr>
            <a:r>
              <a:rPr lang="en" u="sng"/>
              <a:t>francis.begyn@ugent.be</a:t>
            </a:r>
          </a:p>
        </p:txBody>
      </p:sp>
      <p:sp>
        <p:nvSpPr>
          <p:cNvPr id="1111" name="Shape 1111"/>
          <p:cNvSpPr txBox="1"/>
          <p:nvPr>
            <p:ph idx="1" type="body"/>
          </p:nvPr>
        </p:nvSpPr>
        <p:spPr>
          <a:xfrm>
            <a:off x="4860296" y="1632656"/>
            <a:ext cx="3827400" cy="906000"/>
          </a:xfrm>
          <a:prstGeom prst="rect">
            <a:avLst/>
          </a:prstGeom>
        </p:spPr>
        <p:txBody>
          <a:bodyPr anchorCtr="0" anchor="t" bIns="48225" lIns="48225" rIns="48225" wrap="square" tIns="48225">
            <a:noAutofit/>
          </a:bodyPr>
          <a:lstStyle/>
          <a:p>
            <a:pPr indent="0" lvl="0" marL="0">
              <a:spcBef>
                <a:spcPts val="0"/>
              </a:spcBef>
              <a:buNone/>
            </a:pPr>
            <a:r>
              <a:rPr lang="en"/>
              <a:t>Zijn er nog vragen?</a:t>
            </a:r>
          </a:p>
        </p:txBody>
      </p:sp>
      <p:sp>
        <p:nvSpPr>
          <p:cNvPr id="1112" name="Shape 1112"/>
          <p:cNvSpPr txBox="1"/>
          <p:nvPr>
            <p:ph idx="12" type="sldNum"/>
          </p:nvPr>
        </p:nvSpPr>
        <p:spPr>
          <a:xfrm>
            <a:off x="8556784" y="4749851"/>
            <a:ext cx="548700" cy="393600"/>
          </a:xfrm>
          <a:prstGeom prst="rect">
            <a:avLst/>
          </a:prstGeom>
        </p:spPr>
        <p:txBody>
          <a:bodyPr anchorCtr="0" anchor="t" bIns="24100" lIns="48225" rIns="48225" wrap="square" tIns="24100">
            <a:noAutofit/>
          </a:bodyPr>
          <a:lstStyle/>
          <a:p>
            <a:pPr indent="0" lvl="0" marL="0">
              <a:spcBef>
                <a:spcPts val="0"/>
              </a:spcBef>
              <a:buNone/>
            </a:pPr>
            <a:fld id="{00000000-1234-1234-1234-123412341234}" type="slidenum">
              <a:rPr lang="en" sz="1300">
                <a:solidFill>
                  <a:schemeClr val="lt1"/>
                </a:solidFill>
              </a:rPr>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379250"/>
            <a:ext cx="8520600" cy="572700"/>
          </a:xfrm>
          <a:prstGeom prst="rect">
            <a:avLst/>
          </a:prstGeom>
        </p:spPr>
        <p:txBody>
          <a:bodyPr anchorCtr="0" anchor="b" bIns="48225" lIns="48225" rIns="48225" wrap="square" tIns="48225">
            <a:noAutofit/>
          </a:bodyPr>
          <a:lstStyle/>
          <a:p>
            <a:pPr indent="0" lvl="0" marL="0">
              <a:spcBef>
                <a:spcPts val="0"/>
              </a:spcBef>
              <a:buNone/>
            </a:pPr>
            <a:r>
              <a:rPr lang="en"/>
              <a:t>Methodiek</a:t>
            </a:r>
          </a:p>
        </p:txBody>
      </p:sp>
      <p:grpSp>
        <p:nvGrpSpPr>
          <p:cNvPr id="94" name="Shape 94"/>
          <p:cNvGrpSpPr/>
          <p:nvPr/>
        </p:nvGrpSpPr>
        <p:grpSpPr>
          <a:xfrm>
            <a:off x="5632317" y="1189775"/>
            <a:ext cx="3305700" cy="3483050"/>
            <a:chOff x="5632317" y="1189775"/>
            <a:chExt cx="3305700" cy="3483050"/>
          </a:xfrm>
        </p:grpSpPr>
        <p:sp>
          <p:nvSpPr>
            <p:cNvPr id="95" name="Shape 95"/>
            <p:cNvSpPr/>
            <p:nvPr/>
          </p:nvSpPr>
          <p:spPr>
            <a:xfrm>
              <a:off x="5632317" y="1189775"/>
              <a:ext cx="3305700" cy="669000"/>
            </a:xfrm>
            <a:prstGeom prst="chevron">
              <a:avLst>
                <a:gd fmla="val 50000" name="adj"/>
              </a:avLst>
            </a:prstGeom>
            <a:solidFill>
              <a:srgbClr val="4285F4"/>
            </a:solidFill>
            <a:ln>
              <a:noFill/>
            </a:ln>
          </p:spPr>
          <p:txBody>
            <a:bodyPr anchorCtr="0" anchor="ctr" bIns="91425" lIns="91425" rIns="91425" wrap="square" tIns="91425">
              <a:noAutofit/>
            </a:bodyPr>
            <a:lstStyle/>
            <a:p>
              <a:pPr indent="-69850" lvl="0" marL="0" algn="ctr">
                <a:spcBef>
                  <a:spcPts val="0"/>
                </a:spcBef>
                <a:buSzPts val="1100"/>
                <a:buNone/>
              </a:pPr>
              <a:r>
                <a:rPr lang="en">
                  <a:solidFill>
                    <a:srgbClr val="FFFFFF"/>
                  </a:solidFill>
                  <a:latin typeface="Roboto"/>
                  <a:ea typeface="Roboto"/>
                  <a:cs typeface="Roboto"/>
                  <a:sym typeface="Roboto"/>
                </a:rPr>
                <a:t>Implementatie</a:t>
              </a:r>
            </a:p>
          </p:txBody>
        </p:sp>
        <p:sp>
          <p:nvSpPr>
            <p:cNvPr id="96" name="Shape 96"/>
            <p:cNvSpPr txBox="1"/>
            <p:nvPr/>
          </p:nvSpPr>
          <p:spPr>
            <a:xfrm>
              <a:off x="6167063" y="2057125"/>
              <a:ext cx="2236200" cy="2615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a:lnSpc>
                  <a:spcPct val="115000"/>
                </a:lnSpc>
                <a:spcBef>
                  <a:spcPts val="0"/>
                </a:spcBef>
                <a:buNone/>
              </a:pPr>
              <a:r>
                <a:rPr lang="en" sz="1200">
                  <a:solidFill>
                    <a:srgbClr val="434343"/>
                  </a:solidFill>
                  <a:latin typeface="Roboto"/>
                  <a:ea typeface="Roboto"/>
                  <a:cs typeface="Roboto"/>
                  <a:sym typeface="Roboto"/>
                </a:rPr>
                <a:t>Implementeren van geteste methodes</a:t>
              </a:r>
            </a:p>
          </p:txBody>
        </p:sp>
      </p:grpSp>
      <p:grpSp>
        <p:nvGrpSpPr>
          <p:cNvPr id="97" name="Shape 97"/>
          <p:cNvGrpSpPr/>
          <p:nvPr/>
        </p:nvGrpSpPr>
        <p:grpSpPr>
          <a:xfrm>
            <a:off x="0" y="1189989"/>
            <a:ext cx="3546900" cy="3482836"/>
            <a:chOff x="0" y="1189989"/>
            <a:chExt cx="3546900" cy="3482836"/>
          </a:xfrm>
        </p:grpSpPr>
        <p:sp>
          <p:nvSpPr>
            <p:cNvPr id="98" name="Shape 98"/>
            <p:cNvSpPr/>
            <p:nvPr/>
          </p:nvSpPr>
          <p:spPr>
            <a:xfrm>
              <a:off x="0" y="1189989"/>
              <a:ext cx="3546900" cy="669000"/>
            </a:xfrm>
            <a:prstGeom prst="homePlate">
              <a:avLst>
                <a:gd fmla="val 50000" name="adj"/>
              </a:avLst>
            </a:prstGeom>
            <a:solidFill>
              <a:srgbClr val="1C3AA9"/>
            </a:solidFill>
            <a:ln>
              <a:noFill/>
            </a:ln>
          </p:spPr>
          <p:txBody>
            <a:bodyPr anchorCtr="0" anchor="ctr" bIns="91425" lIns="91425" rIns="91425" wrap="square" tIns="91425">
              <a:noAutofit/>
            </a:bodyPr>
            <a:lstStyle/>
            <a:p>
              <a:pPr indent="-69850" lvl="0" marL="0" algn="ctr">
                <a:spcBef>
                  <a:spcPts val="0"/>
                </a:spcBef>
                <a:buSzPts val="1100"/>
                <a:buNone/>
              </a:pPr>
              <a:r>
                <a:rPr lang="en">
                  <a:solidFill>
                    <a:srgbClr val="FFFFFF"/>
                  </a:solidFill>
                  <a:latin typeface="Roboto"/>
                  <a:ea typeface="Roboto"/>
                  <a:cs typeface="Roboto"/>
                  <a:sym typeface="Roboto"/>
                </a:rPr>
                <a:t>Planning</a:t>
              </a:r>
            </a:p>
          </p:txBody>
        </p:sp>
        <p:sp>
          <p:nvSpPr>
            <p:cNvPr id="99" name="Shape 99"/>
            <p:cNvSpPr txBox="1"/>
            <p:nvPr/>
          </p:nvSpPr>
          <p:spPr>
            <a:xfrm>
              <a:off x="655361" y="2057125"/>
              <a:ext cx="2236200" cy="2615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lang="en" sz="1200">
                  <a:solidFill>
                    <a:srgbClr val="434343"/>
                  </a:solidFill>
                  <a:latin typeface="Roboto"/>
                  <a:ea typeface="Roboto"/>
                  <a:cs typeface="Roboto"/>
                  <a:sym typeface="Roboto"/>
                </a:rPr>
                <a:t>Bepalen welke van de uitdaging er prioritair is.</a:t>
              </a:r>
            </a:p>
            <a:p>
              <a:pPr indent="0" lvl="0" marL="0" rtl="0">
                <a:lnSpc>
                  <a:spcPct val="115000"/>
                </a:lnSpc>
                <a:spcBef>
                  <a:spcPts val="0"/>
                </a:spcBef>
                <a:buNone/>
              </a:pPr>
              <a:r>
                <a:rPr lang="en" sz="1200">
                  <a:solidFill>
                    <a:srgbClr val="434343"/>
                  </a:solidFill>
                  <a:latin typeface="Roboto"/>
                  <a:ea typeface="Roboto"/>
                  <a:cs typeface="Roboto"/>
                  <a:sym typeface="Roboto"/>
                </a:rPr>
                <a:t>Keuze:</a:t>
              </a:r>
            </a:p>
            <a:p>
              <a:pPr indent="-304800" lvl="0" marL="457200" rtl="0">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Prio1: snelheid</a:t>
              </a:r>
            </a:p>
            <a:p>
              <a:pPr indent="-304800" lvl="0" marL="457200" rtl="0">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Prio2: correctheid</a:t>
              </a:r>
            </a:p>
            <a:p>
              <a:pPr indent="-304800" lvl="0" marL="457200" rtl="0">
                <a:lnSpc>
                  <a:spcPct val="115000"/>
                </a:lnSpc>
                <a:spcBef>
                  <a:spcPts val="0"/>
                </a:spcBef>
                <a:buClr>
                  <a:srgbClr val="434343"/>
                </a:buClr>
                <a:buSzPts val="1200"/>
                <a:buFont typeface="Roboto"/>
                <a:buChar char="●"/>
              </a:pPr>
              <a:r>
                <a:rPr lang="en" sz="1200">
                  <a:solidFill>
                    <a:srgbClr val="434343"/>
                  </a:solidFill>
                  <a:latin typeface="Roboto"/>
                  <a:ea typeface="Roboto"/>
                  <a:cs typeface="Roboto"/>
                  <a:sym typeface="Roboto"/>
                </a:rPr>
                <a:t>Prio3: schaalbaarheid</a:t>
              </a:r>
            </a:p>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a:lnSpc>
                  <a:spcPct val="115000"/>
                </a:lnSpc>
                <a:spcBef>
                  <a:spcPts val="0"/>
                </a:spcBef>
                <a:buNone/>
              </a:pPr>
              <a:r>
                <a:rPr lang="en" sz="1200">
                  <a:solidFill>
                    <a:srgbClr val="434343"/>
                  </a:solidFill>
                  <a:latin typeface="Roboto"/>
                  <a:ea typeface="Roboto"/>
                  <a:cs typeface="Roboto"/>
                  <a:sym typeface="Roboto"/>
                </a:rPr>
                <a:t>Structuur van het programma</a:t>
              </a:r>
            </a:p>
          </p:txBody>
        </p:sp>
      </p:grpSp>
      <p:grpSp>
        <p:nvGrpSpPr>
          <p:cNvPr id="100" name="Shape 100"/>
          <p:cNvGrpSpPr/>
          <p:nvPr/>
        </p:nvGrpSpPr>
        <p:grpSpPr>
          <a:xfrm>
            <a:off x="2944204" y="1189775"/>
            <a:ext cx="3305700" cy="3483050"/>
            <a:chOff x="2944204" y="1189775"/>
            <a:chExt cx="3305700" cy="3483050"/>
          </a:xfrm>
        </p:grpSpPr>
        <p:sp>
          <p:nvSpPr>
            <p:cNvPr id="101" name="Shape 101"/>
            <p:cNvSpPr/>
            <p:nvPr/>
          </p:nvSpPr>
          <p:spPr>
            <a:xfrm>
              <a:off x="2944204" y="1189775"/>
              <a:ext cx="3305700" cy="669000"/>
            </a:xfrm>
            <a:prstGeom prst="chevron">
              <a:avLst>
                <a:gd fmla="val 50000" name="adj"/>
              </a:avLst>
            </a:prstGeom>
            <a:solidFill>
              <a:srgbClr val="2A56C6"/>
            </a:solidFill>
            <a:ln>
              <a:noFill/>
            </a:ln>
          </p:spPr>
          <p:txBody>
            <a:bodyPr anchorCtr="0" anchor="ctr" bIns="91425" lIns="91425" rIns="91425" wrap="square" tIns="91425">
              <a:noAutofit/>
            </a:bodyPr>
            <a:lstStyle/>
            <a:p>
              <a:pPr indent="-69850" lvl="0" marL="0" algn="ctr">
                <a:spcBef>
                  <a:spcPts val="0"/>
                </a:spcBef>
                <a:buSzPts val="1100"/>
                <a:buNone/>
              </a:pPr>
              <a:r>
                <a:rPr lang="en">
                  <a:solidFill>
                    <a:srgbClr val="FFFFFF"/>
                  </a:solidFill>
                  <a:latin typeface="Roboto"/>
                  <a:ea typeface="Roboto"/>
                  <a:cs typeface="Roboto"/>
                  <a:sym typeface="Roboto"/>
                </a:rPr>
                <a:t>Onderzoek</a:t>
              </a:r>
            </a:p>
          </p:txBody>
        </p:sp>
        <p:sp>
          <p:nvSpPr>
            <p:cNvPr id="102" name="Shape 102"/>
            <p:cNvSpPr txBox="1"/>
            <p:nvPr/>
          </p:nvSpPr>
          <p:spPr>
            <a:xfrm>
              <a:off x="3478949" y="2057125"/>
              <a:ext cx="2236200" cy="26157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rtl="0">
                <a:lnSpc>
                  <a:spcPct val="115000"/>
                </a:lnSpc>
                <a:spcBef>
                  <a:spcPts val="0"/>
                </a:spcBef>
                <a:buNone/>
              </a:pPr>
              <a:r>
                <a:rPr lang="en" sz="1200">
                  <a:solidFill>
                    <a:srgbClr val="434343"/>
                  </a:solidFill>
                  <a:latin typeface="Roboto"/>
                  <a:ea typeface="Roboto"/>
                  <a:cs typeface="Roboto"/>
                  <a:sym typeface="Roboto"/>
                </a:rPr>
                <a:t>Opzoekwerk naar wat de beste methoden</a:t>
              </a:r>
            </a:p>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rtl="0">
                <a:lnSpc>
                  <a:spcPct val="115000"/>
                </a:lnSpc>
                <a:spcBef>
                  <a:spcPts val="0"/>
                </a:spcBef>
                <a:buNone/>
              </a:pPr>
              <a:r>
                <a:t/>
              </a:r>
              <a:endParaRPr sz="1200">
                <a:solidFill>
                  <a:srgbClr val="434343"/>
                </a:solidFill>
                <a:latin typeface="Roboto"/>
                <a:ea typeface="Roboto"/>
                <a:cs typeface="Roboto"/>
                <a:sym typeface="Roboto"/>
              </a:endParaRPr>
            </a:p>
            <a:p>
              <a:pPr indent="0" lvl="0" marL="0" rtl="0">
                <a:lnSpc>
                  <a:spcPct val="115000"/>
                </a:lnSpc>
                <a:spcBef>
                  <a:spcPts val="0"/>
                </a:spcBef>
                <a:buNone/>
              </a:pPr>
              <a:r>
                <a:rPr lang="en" sz="1200">
                  <a:solidFill>
                    <a:srgbClr val="434343"/>
                  </a:solidFill>
                  <a:latin typeface="Roboto"/>
                  <a:ea typeface="Roboto"/>
                  <a:cs typeface="Roboto"/>
                  <a:sym typeface="Roboto"/>
                </a:rPr>
                <a:t>Bibliotheken gebruiken?</a:t>
              </a:r>
            </a:p>
            <a:p>
              <a:pPr indent="0" lvl="0" marL="0">
                <a:lnSpc>
                  <a:spcPct val="115000"/>
                </a:lnSpc>
                <a:spcBef>
                  <a:spcPts val="0"/>
                </a:spcBef>
                <a:buNone/>
              </a:pPr>
              <a:r>
                <a:rPr lang="en" sz="1200">
                  <a:solidFill>
                    <a:srgbClr val="434343"/>
                  </a:solidFill>
                  <a:latin typeface="Roboto"/>
                  <a:ea typeface="Roboto"/>
                  <a:cs typeface="Roboto"/>
                  <a:sym typeface="Roboto"/>
                </a:rPr>
                <a:t>Zelf schrijven?</a:t>
              </a:r>
            </a:p>
          </p:txBody>
        </p:sp>
      </p:grpSp>
      <p:sp>
        <p:nvSpPr>
          <p:cNvPr id="103" name="Shape 103"/>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sp>
        <p:nvSpPr>
          <p:cNvPr id="104" name="Shape 104"/>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Francis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Structuur programma</a:t>
            </a:r>
          </a:p>
        </p:txBody>
      </p:sp>
      <p:sp>
        <p:nvSpPr>
          <p:cNvPr id="110" name="Shape 110"/>
          <p:cNvSpPr txBox="1"/>
          <p:nvPr>
            <p:ph idx="1" type="body"/>
          </p:nvPr>
        </p:nvSpPr>
        <p:spPr>
          <a:xfrm>
            <a:off x="311700" y="1152475"/>
            <a:ext cx="8520600" cy="483600"/>
          </a:xfrm>
          <a:prstGeom prst="rect">
            <a:avLst/>
          </a:prstGeom>
        </p:spPr>
        <p:txBody>
          <a:bodyPr anchorCtr="0" anchor="t" bIns="48225" lIns="48225" rIns="48225" wrap="square" tIns="48225">
            <a:noAutofit/>
          </a:bodyPr>
          <a:lstStyle/>
          <a:p>
            <a:pPr indent="-76200" lvl="0" marL="279400">
              <a:spcBef>
                <a:spcPts val="0"/>
              </a:spcBef>
              <a:buNone/>
            </a:pPr>
            <a:r>
              <a:rPr lang="en"/>
              <a:t>2 klassen</a:t>
            </a:r>
          </a:p>
        </p:txBody>
      </p:sp>
      <p:sp>
        <p:nvSpPr>
          <p:cNvPr id="111" name="Shape 111"/>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sp>
        <p:nvSpPr>
          <p:cNvPr id="112" name="Shape 112"/>
          <p:cNvSpPr txBox="1"/>
          <p:nvPr/>
        </p:nvSpPr>
        <p:spPr>
          <a:xfrm>
            <a:off x="562775" y="2395050"/>
            <a:ext cx="4260000" cy="1092600"/>
          </a:xfrm>
          <a:prstGeom prst="rect">
            <a:avLst/>
          </a:prstGeom>
          <a:noFill/>
          <a:ln>
            <a:noFill/>
          </a:ln>
        </p:spPr>
        <p:txBody>
          <a:bodyPr anchorCtr="0" anchor="t" bIns="91425" lIns="91425" rIns="91425" wrap="square" tIns="91425">
            <a:noAutofit/>
          </a:bodyPr>
          <a:lstStyle/>
          <a:p>
            <a:pPr indent="0" lvl="0" marL="0">
              <a:spcBef>
                <a:spcPts val="0"/>
              </a:spcBef>
              <a:buNone/>
            </a:pPr>
            <a:r>
              <a:rPr lang="en"/>
              <a:t>Puzzle</a:t>
            </a:r>
          </a:p>
          <a:p>
            <a:pPr indent="-317500" lvl="0" marL="457200" rtl="0">
              <a:spcBef>
                <a:spcPts val="0"/>
              </a:spcBef>
              <a:spcAft>
                <a:spcPts val="0"/>
              </a:spcAft>
              <a:buSzPts val="1400"/>
              <a:buChar char="●"/>
            </a:pPr>
            <a:r>
              <a:rPr lang="en"/>
              <a:t>Puzzel opslaan</a:t>
            </a:r>
          </a:p>
          <a:p>
            <a:pPr indent="-317500" lvl="0" marL="457200" rtl="0">
              <a:spcBef>
                <a:spcPts val="0"/>
              </a:spcBef>
              <a:spcAft>
                <a:spcPts val="0"/>
              </a:spcAft>
              <a:buSzPts val="1400"/>
              <a:buChar char="●"/>
            </a:pPr>
            <a:r>
              <a:rPr lang="en"/>
              <a:t>Puzzelstukjes opslaan</a:t>
            </a:r>
          </a:p>
          <a:p>
            <a:pPr indent="-317500" lvl="0" marL="457200">
              <a:spcBef>
                <a:spcPts val="0"/>
              </a:spcBef>
              <a:buSzPts val="1400"/>
              <a:buChar char="●"/>
            </a:pPr>
            <a:r>
              <a:rPr lang="en"/>
              <a:t>Elementaire bewerking van afbeelding</a:t>
            </a:r>
          </a:p>
        </p:txBody>
      </p:sp>
      <p:sp>
        <p:nvSpPr>
          <p:cNvPr id="113" name="Shape 113"/>
          <p:cNvSpPr txBox="1"/>
          <p:nvPr/>
        </p:nvSpPr>
        <p:spPr>
          <a:xfrm>
            <a:off x="4888200" y="2395050"/>
            <a:ext cx="3944100" cy="1092600"/>
          </a:xfrm>
          <a:prstGeom prst="rect">
            <a:avLst/>
          </a:prstGeom>
          <a:noFill/>
          <a:ln>
            <a:noFill/>
          </a:ln>
        </p:spPr>
        <p:txBody>
          <a:bodyPr anchorCtr="0" anchor="t" bIns="91425" lIns="91425" rIns="91425" wrap="square" tIns="91425">
            <a:noAutofit/>
          </a:bodyPr>
          <a:lstStyle/>
          <a:p>
            <a:pPr indent="0" lvl="0" marL="0">
              <a:spcBef>
                <a:spcPts val="0"/>
              </a:spcBef>
              <a:buNone/>
            </a:pPr>
            <a:r>
              <a:rPr lang="en"/>
              <a:t>Puzzlesolver</a:t>
            </a:r>
          </a:p>
          <a:p>
            <a:pPr indent="-317500" lvl="0" marL="457200" rtl="0">
              <a:spcBef>
                <a:spcPts val="0"/>
              </a:spcBef>
              <a:spcAft>
                <a:spcPts val="0"/>
              </a:spcAft>
              <a:buSzPts val="1400"/>
              <a:buChar char="●"/>
            </a:pPr>
            <a:r>
              <a:rPr lang="en"/>
              <a:t>Oplossen van puzzel</a:t>
            </a:r>
          </a:p>
          <a:p>
            <a:pPr indent="-317500" lvl="0" marL="457200" rtl="0">
              <a:spcBef>
                <a:spcPts val="0"/>
              </a:spcBef>
              <a:spcAft>
                <a:spcPts val="0"/>
              </a:spcAft>
              <a:buSzPts val="1400"/>
              <a:buChar char="●"/>
            </a:pPr>
            <a:r>
              <a:rPr lang="en"/>
              <a:t>Samenstellen van oplossing</a:t>
            </a:r>
          </a:p>
          <a:p>
            <a:pPr indent="-317500" lvl="0" marL="457200">
              <a:spcBef>
                <a:spcPts val="0"/>
              </a:spcBef>
              <a:buSzPts val="1400"/>
              <a:buChar char="●"/>
            </a:pPr>
            <a:r>
              <a:rPr lang="en"/>
              <a:t>Matchingalgoritmes</a:t>
            </a:r>
          </a:p>
        </p:txBody>
      </p:sp>
      <p:sp>
        <p:nvSpPr>
          <p:cNvPr id="114" name="Shape 114"/>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Francis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Implementatie: </a:t>
            </a:r>
            <a:r>
              <a:rPr lang="en">
                <a:solidFill>
                  <a:schemeClr val="dk2"/>
                </a:solidFill>
              </a:rPr>
              <a:t>(Francis)</a:t>
            </a:r>
          </a:p>
        </p:txBody>
      </p:sp>
      <p:sp>
        <p:nvSpPr>
          <p:cNvPr id="120" name="Shape 120"/>
          <p:cNvSpPr/>
          <p:nvPr/>
        </p:nvSpPr>
        <p:spPr>
          <a:xfrm rot="-3280241">
            <a:off x="5490157" y="2104882"/>
            <a:ext cx="1323418" cy="1320838"/>
          </a:xfrm>
          <a:prstGeom prst="ellipse">
            <a:avLst/>
          </a:prstGeom>
          <a:solidFill>
            <a:srgbClr val="C6DAFC"/>
          </a:solidFill>
          <a:ln>
            <a:noFill/>
          </a:ln>
        </p:spPr>
        <p:txBody>
          <a:bodyPr anchorCtr="0" anchor="ctr" bIns="45700" lIns="91425" rIns="91425" wrap="square" tIns="45700">
            <a:noAutofit/>
          </a:bodyPr>
          <a:lstStyle/>
          <a:p>
            <a:pPr indent="-177800" lvl="0" marL="177800" algn="ctr">
              <a:spcBef>
                <a:spcPts val="0"/>
              </a:spcBef>
              <a:buFont typeface="Georgia"/>
              <a:buNone/>
            </a:pPr>
            <a:r>
              <a:t/>
            </a:r>
            <a:endParaRPr/>
          </a:p>
        </p:txBody>
      </p:sp>
      <p:grpSp>
        <p:nvGrpSpPr>
          <p:cNvPr id="121" name="Shape 121"/>
          <p:cNvGrpSpPr/>
          <p:nvPr/>
        </p:nvGrpSpPr>
        <p:grpSpPr>
          <a:xfrm>
            <a:off x="5769038" y="1718348"/>
            <a:ext cx="2958454" cy="3298347"/>
            <a:chOff x="4184863" y="1520198"/>
            <a:chExt cx="2958454" cy="3298347"/>
          </a:xfrm>
        </p:grpSpPr>
        <p:sp>
          <p:nvSpPr>
            <p:cNvPr id="122" name="Shape 122"/>
            <p:cNvSpPr/>
            <p:nvPr/>
          </p:nvSpPr>
          <p:spPr>
            <a:xfrm rot="-3280088">
              <a:off x="4136321" y="2563569"/>
              <a:ext cx="3184127" cy="1211606"/>
            </a:xfrm>
            <a:custGeom>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C6DAFC"/>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23" name="Shape 123"/>
            <p:cNvSpPr/>
            <p:nvPr/>
          </p:nvSpPr>
          <p:spPr>
            <a:xfrm rot="-3280088">
              <a:off x="4100923" y="2460157"/>
              <a:ext cx="2729637" cy="1205146"/>
            </a:xfrm>
            <a:custGeom>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82B1FF"/>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24" name="Shape 124"/>
            <p:cNvSpPr txBox="1"/>
            <p:nvPr/>
          </p:nvSpPr>
          <p:spPr>
            <a:xfrm rot="-3779206">
              <a:off x="4733052" y="2863735"/>
              <a:ext cx="1577952" cy="563236"/>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lang="en" sz="1800">
                  <a:solidFill>
                    <a:srgbClr val="1C3AA9"/>
                  </a:solidFill>
                  <a:latin typeface="Roboto"/>
                  <a:ea typeface="Roboto"/>
                  <a:cs typeface="Roboto"/>
                  <a:sym typeface="Roboto"/>
                </a:rPr>
                <a:t>Uittesten</a:t>
              </a:r>
            </a:p>
          </p:txBody>
        </p:sp>
      </p:grpSp>
      <p:grpSp>
        <p:nvGrpSpPr>
          <p:cNvPr id="125" name="Shape 125"/>
          <p:cNvGrpSpPr/>
          <p:nvPr/>
        </p:nvGrpSpPr>
        <p:grpSpPr>
          <a:xfrm>
            <a:off x="4441906" y="126818"/>
            <a:ext cx="3293577" cy="3222916"/>
            <a:chOff x="2857731" y="-71332"/>
            <a:chExt cx="3293577" cy="3222916"/>
          </a:xfrm>
        </p:grpSpPr>
        <p:sp>
          <p:nvSpPr>
            <p:cNvPr id="126" name="Shape 126"/>
            <p:cNvSpPr/>
            <p:nvPr/>
          </p:nvSpPr>
          <p:spPr>
            <a:xfrm rot="-3280089">
              <a:off x="3410337" y="297186"/>
              <a:ext cx="2188366" cy="2485879"/>
            </a:xfrm>
            <a:custGeom>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C6DAFC"/>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27" name="Shape 127"/>
            <p:cNvSpPr/>
            <p:nvPr/>
          </p:nvSpPr>
          <p:spPr>
            <a:xfrm rot="-3280088">
              <a:off x="3667674" y="581521"/>
              <a:ext cx="1790169" cy="2186080"/>
            </a:xfrm>
            <a:custGeom>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4285F4"/>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28" name="Shape 128"/>
            <p:cNvSpPr txBox="1"/>
            <p:nvPr/>
          </p:nvSpPr>
          <p:spPr>
            <a:xfrm>
              <a:off x="3782825" y="1153125"/>
              <a:ext cx="1578000" cy="563100"/>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lang="en" sz="1800">
                  <a:solidFill>
                    <a:srgbClr val="FFFFFF"/>
                  </a:solidFill>
                  <a:latin typeface="Roboto"/>
                  <a:ea typeface="Roboto"/>
                  <a:cs typeface="Roboto"/>
                  <a:sym typeface="Roboto"/>
                </a:rPr>
                <a:t>Coderen</a:t>
              </a:r>
            </a:p>
          </p:txBody>
        </p:sp>
      </p:grpSp>
      <p:grpSp>
        <p:nvGrpSpPr>
          <p:cNvPr id="129" name="Shape 129"/>
          <p:cNvGrpSpPr/>
          <p:nvPr/>
        </p:nvGrpSpPr>
        <p:grpSpPr>
          <a:xfrm>
            <a:off x="3544062" y="1882821"/>
            <a:ext cx="3424433" cy="3122279"/>
            <a:chOff x="1959887" y="1684671"/>
            <a:chExt cx="3424433" cy="3122279"/>
          </a:xfrm>
        </p:grpSpPr>
        <p:sp>
          <p:nvSpPr>
            <p:cNvPr id="130" name="Shape 130"/>
            <p:cNvSpPr/>
            <p:nvPr/>
          </p:nvSpPr>
          <p:spPr>
            <a:xfrm rot="-3280088">
              <a:off x="2859669" y="1740600"/>
              <a:ext cx="1624870" cy="3045726"/>
            </a:xfrm>
            <a:custGeom>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C6DAFC"/>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31" name="Shape 131"/>
            <p:cNvSpPr/>
            <p:nvPr/>
          </p:nvSpPr>
          <p:spPr>
            <a:xfrm rot="-3280089">
              <a:off x="3037225" y="1789647"/>
              <a:ext cx="1575644" cy="2550423"/>
            </a:xfrm>
            <a:custGeom>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2A56C6"/>
            </a:solidFill>
            <a:ln cap="flat" cmpd="sng" w="9525">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a:spcBef>
                  <a:spcPts val="0"/>
                </a:spcBef>
                <a:buNone/>
              </a:pPr>
              <a:r>
                <a:t/>
              </a:r>
              <a:endParaRPr sz="1800"/>
            </a:p>
          </p:txBody>
        </p:sp>
        <p:sp>
          <p:nvSpPr>
            <p:cNvPr id="132" name="Shape 132"/>
            <p:cNvSpPr txBox="1"/>
            <p:nvPr/>
          </p:nvSpPr>
          <p:spPr>
            <a:xfrm flipH="1" rot="3725110">
              <a:off x="2866277" y="2863871"/>
              <a:ext cx="1577671" cy="563103"/>
            </a:xfrm>
            <a:prstGeom prst="rect">
              <a:avLst/>
            </a:prstGeom>
            <a:noFill/>
            <a:ln>
              <a:noFill/>
            </a:ln>
          </p:spPr>
          <p:txBody>
            <a:bodyPr anchorCtr="0" anchor="ctr" bIns="91425" lIns="91425" rIns="91425" wrap="square" tIns="91425">
              <a:noAutofit/>
            </a:bodyPr>
            <a:lstStyle/>
            <a:p>
              <a:pPr indent="-69850" lvl="0" marL="0" algn="ctr">
                <a:spcBef>
                  <a:spcPts val="0"/>
                </a:spcBef>
                <a:buSzPts val="1100"/>
                <a:buNone/>
              </a:pPr>
              <a:r>
                <a:rPr lang="en" sz="1800">
                  <a:solidFill>
                    <a:srgbClr val="FFFFFF"/>
                  </a:solidFill>
                  <a:latin typeface="Roboto"/>
                  <a:ea typeface="Roboto"/>
                  <a:cs typeface="Roboto"/>
                  <a:sym typeface="Roboto"/>
                </a:rPr>
                <a:t>Refecteren</a:t>
              </a:r>
            </a:p>
          </p:txBody>
        </p:sp>
      </p:grpSp>
      <p:sp>
        <p:nvSpPr>
          <p:cNvPr id="133" name="Shape 133"/>
          <p:cNvSpPr txBox="1"/>
          <p:nvPr/>
        </p:nvSpPr>
        <p:spPr>
          <a:xfrm>
            <a:off x="489725" y="1257200"/>
            <a:ext cx="3011400" cy="665100"/>
          </a:xfrm>
          <a:prstGeom prst="rect">
            <a:avLst/>
          </a:prstGeom>
          <a:noFill/>
          <a:ln>
            <a:noFill/>
          </a:ln>
        </p:spPr>
        <p:txBody>
          <a:bodyPr anchorCtr="0" anchor="t" bIns="91425" lIns="91425" rIns="91425" wrap="square" tIns="91425">
            <a:noAutofit/>
          </a:bodyPr>
          <a:lstStyle/>
          <a:p>
            <a:pPr indent="0" lvl="0" marL="0">
              <a:spcBef>
                <a:spcPts val="0"/>
              </a:spcBef>
              <a:buNone/>
            </a:pPr>
            <a:r>
              <a:rPr lang="en"/>
              <a:t>Implementatie bestaat uit meerdere stappen</a:t>
            </a:r>
          </a:p>
        </p:txBody>
      </p:sp>
      <p:sp>
        <p:nvSpPr>
          <p:cNvPr id="134" name="Shape 134"/>
          <p:cNvSpPr txBox="1"/>
          <p:nvPr/>
        </p:nvSpPr>
        <p:spPr>
          <a:xfrm>
            <a:off x="365475" y="2068550"/>
            <a:ext cx="2901900" cy="21417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Coderen: uitvoeren van idee</a:t>
            </a:r>
          </a:p>
          <a:p>
            <a:pPr indent="-317500" lvl="0" marL="457200" rtl="0">
              <a:spcBef>
                <a:spcPts val="0"/>
              </a:spcBef>
              <a:spcAft>
                <a:spcPts val="0"/>
              </a:spcAft>
              <a:buSzPts val="1400"/>
              <a:buChar char="❖"/>
            </a:pPr>
            <a:r>
              <a:rPr lang="en"/>
              <a:t>Uittesten: zoveel mogelijk cases testen</a:t>
            </a:r>
          </a:p>
          <a:p>
            <a:pPr indent="-317500" lvl="0" marL="457200">
              <a:spcBef>
                <a:spcPts val="0"/>
              </a:spcBef>
              <a:buSzPts val="1400"/>
              <a:buChar char="❖"/>
            </a:pPr>
            <a:r>
              <a:rPr lang="en"/>
              <a:t>Reflecteren: wat ging er fout? Hoe kan dit beter?</a:t>
            </a:r>
          </a:p>
        </p:txBody>
      </p:sp>
      <p:sp>
        <p:nvSpPr>
          <p:cNvPr id="135" name="Shape 135"/>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sp>
        <p:nvSpPr>
          <p:cNvPr id="136" name="Shape 136"/>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Francis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rtl="0">
              <a:spcBef>
                <a:spcPts val="0"/>
              </a:spcBef>
              <a:buNone/>
            </a:pPr>
            <a:r>
              <a:rPr lang="en"/>
              <a:t>Pre-processing: shuffled/rotated tiles</a:t>
            </a:r>
          </a:p>
        </p:txBody>
      </p:sp>
      <p:sp>
        <p:nvSpPr>
          <p:cNvPr id="142" name="Shape 142"/>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pic>
        <p:nvPicPr>
          <p:cNvPr id="143" name="Shape 143"/>
          <p:cNvPicPr preferRelativeResize="0"/>
          <p:nvPr/>
        </p:nvPicPr>
        <p:blipFill>
          <a:blip r:embed="rId3">
            <a:alphaModFix/>
          </a:blip>
          <a:stretch>
            <a:fillRect/>
          </a:stretch>
        </p:blipFill>
        <p:spPr>
          <a:xfrm>
            <a:off x="789000" y="1601200"/>
            <a:ext cx="1446511" cy="2178699"/>
          </a:xfrm>
          <a:prstGeom prst="rect">
            <a:avLst/>
          </a:prstGeom>
          <a:noFill/>
          <a:ln cap="flat" cmpd="sng" w="19050">
            <a:solidFill>
              <a:srgbClr val="CC0000"/>
            </a:solidFill>
            <a:prstDash val="solid"/>
            <a:round/>
            <a:headEnd len="med" w="med" type="none"/>
            <a:tailEnd len="med" w="med" type="none"/>
          </a:ln>
        </p:spPr>
      </p:pic>
      <p:sp>
        <p:nvSpPr>
          <p:cNvPr id="144" name="Shape 144"/>
          <p:cNvSpPr txBox="1"/>
          <p:nvPr/>
        </p:nvSpPr>
        <p:spPr>
          <a:xfrm>
            <a:off x="5512748" y="1861366"/>
            <a:ext cx="723300" cy="4614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dk2"/>
                </a:solidFill>
              </a:rPr>
              <a:t>size_x</a:t>
            </a:r>
          </a:p>
        </p:txBody>
      </p:sp>
      <p:sp>
        <p:nvSpPr>
          <p:cNvPr id="145" name="Shape 145"/>
          <p:cNvSpPr txBox="1"/>
          <p:nvPr/>
        </p:nvSpPr>
        <p:spPr>
          <a:xfrm>
            <a:off x="7238000" y="3958175"/>
            <a:ext cx="723300" cy="393600"/>
          </a:xfrm>
          <a:prstGeom prst="rect">
            <a:avLst/>
          </a:prstGeom>
          <a:noFill/>
          <a:ln>
            <a:noFill/>
          </a:ln>
        </p:spPr>
        <p:txBody>
          <a:bodyPr anchorCtr="0" anchor="b" bIns="91425" lIns="91425" rIns="91425" wrap="square" tIns="91425">
            <a:noAutofit/>
          </a:bodyPr>
          <a:lstStyle/>
          <a:p>
            <a:pPr indent="0" lvl="0" marL="0" rtl="0">
              <a:spcBef>
                <a:spcPts val="0"/>
              </a:spcBef>
              <a:buNone/>
            </a:pPr>
            <a:r>
              <a:rPr lang="en">
                <a:solidFill>
                  <a:schemeClr val="dk2"/>
                </a:solidFill>
              </a:rPr>
              <a:t>size_y</a:t>
            </a:r>
          </a:p>
        </p:txBody>
      </p:sp>
      <p:grpSp>
        <p:nvGrpSpPr>
          <p:cNvPr id="146" name="Shape 146"/>
          <p:cNvGrpSpPr/>
          <p:nvPr/>
        </p:nvGrpSpPr>
        <p:grpSpPr>
          <a:xfrm>
            <a:off x="6331612" y="1574212"/>
            <a:ext cx="780086" cy="1158916"/>
            <a:chOff x="2491875" y="1460275"/>
            <a:chExt cx="780086" cy="1158916"/>
          </a:xfrm>
        </p:grpSpPr>
        <p:pic>
          <p:nvPicPr>
            <p:cNvPr id="147" name="Shape 147"/>
            <p:cNvPicPr preferRelativeResize="0"/>
            <p:nvPr/>
          </p:nvPicPr>
          <p:blipFill>
            <a:blip r:embed="rId4">
              <a:alphaModFix/>
            </a:blip>
            <a:stretch>
              <a:fillRect/>
            </a:stretch>
          </p:blipFill>
          <p:spPr>
            <a:xfrm>
              <a:off x="2491875" y="1460275"/>
              <a:ext cx="723250" cy="1089350"/>
            </a:xfrm>
            <a:prstGeom prst="rect">
              <a:avLst/>
            </a:prstGeom>
            <a:noFill/>
            <a:ln cap="flat" cmpd="sng" w="19050">
              <a:solidFill>
                <a:srgbClr val="CC0000"/>
              </a:solidFill>
              <a:prstDash val="solid"/>
              <a:round/>
              <a:headEnd len="med" w="med" type="none"/>
              <a:tailEnd len="med" w="med" type="none"/>
            </a:ln>
          </p:spPr>
        </p:pic>
        <p:sp>
          <p:nvSpPr>
            <p:cNvPr id="148" name="Shape 148"/>
            <p:cNvSpPr/>
            <p:nvPr/>
          </p:nvSpPr>
          <p:spPr>
            <a:xfrm>
              <a:off x="3059131" y="2343230"/>
              <a:ext cx="164400" cy="214800"/>
            </a:xfrm>
            <a:prstGeom prst="rect">
              <a:avLst/>
            </a:prstGeom>
            <a:solidFill>
              <a:srgbClr val="FFFFFF"/>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49" name="Shape 149"/>
            <p:cNvSpPr txBox="1"/>
            <p:nvPr/>
          </p:nvSpPr>
          <p:spPr>
            <a:xfrm>
              <a:off x="3002261" y="2260991"/>
              <a:ext cx="269700" cy="3582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0</a:t>
              </a:r>
            </a:p>
          </p:txBody>
        </p:sp>
      </p:grpSp>
      <p:grpSp>
        <p:nvGrpSpPr>
          <p:cNvPr id="150" name="Shape 150"/>
          <p:cNvGrpSpPr/>
          <p:nvPr/>
        </p:nvGrpSpPr>
        <p:grpSpPr>
          <a:xfrm>
            <a:off x="7207262" y="1574213"/>
            <a:ext cx="780561" cy="1163138"/>
            <a:chOff x="3596125" y="1460275"/>
            <a:chExt cx="780561" cy="1163138"/>
          </a:xfrm>
        </p:grpSpPr>
        <p:pic>
          <p:nvPicPr>
            <p:cNvPr id="151" name="Shape 151"/>
            <p:cNvPicPr preferRelativeResize="0"/>
            <p:nvPr/>
          </p:nvPicPr>
          <p:blipFill>
            <a:blip r:embed="rId5">
              <a:alphaModFix/>
            </a:blip>
            <a:stretch>
              <a:fillRect/>
            </a:stretch>
          </p:blipFill>
          <p:spPr>
            <a:xfrm>
              <a:off x="3596125" y="1460275"/>
              <a:ext cx="723250" cy="1089335"/>
            </a:xfrm>
            <a:prstGeom prst="rect">
              <a:avLst/>
            </a:prstGeom>
            <a:noFill/>
            <a:ln cap="flat" cmpd="sng" w="19050">
              <a:solidFill>
                <a:srgbClr val="CC0000"/>
              </a:solidFill>
              <a:prstDash val="solid"/>
              <a:round/>
              <a:headEnd len="med" w="med" type="none"/>
              <a:tailEnd len="med" w="med" type="none"/>
            </a:ln>
          </p:spPr>
        </p:pic>
        <p:sp>
          <p:nvSpPr>
            <p:cNvPr id="152" name="Shape 152"/>
            <p:cNvSpPr/>
            <p:nvPr/>
          </p:nvSpPr>
          <p:spPr>
            <a:xfrm>
              <a:off x="4163853" y="2343230"/>
              <a:ext cx="164400" cy="214800"/>
            </a:xfrm>
            <a:prstGeom prst="rect">
              <a:avLst/>
            </a:prstGeom>
            <a:solidFill>
              <a:srgbClr val="FFFFFF"/>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53" name="Shape 153"/>
            <p:cNvSpPr txBox="1"/>
            <p:nvPr/>
          </p:nvSpPr>
          <p:spPr>
            <a:xfrm>
              <a:off x="4106986" y="2265213"/>
              <a:ext cx="269700" cy="358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2</a:t>
              </a:r>
            </a:p>
          </p:txBody>
        </p:sp>
      </p:grpSp>
      <p:grpSp>
        <p:nvGrpSpPr>
          <p:cNvPr id="154" name="Shape 154"/>
          <p:cNvGrpSpPr/>
          <p:nvPr/>
        </p:nvGrpSpPr>
        <p:grpSpPr>
          <a:xfrm>
            <a:off x="7207262" y="2815963"/>
            <a:ext cx="784786" cy="1158996"/>
            <a:chOff x="3596125" y="3006825"/>
            <a:chExt cx="784786" cy="1158996"/>
          </a:xfrm>
        </p:grpSpPr>
        <p:pic>
          <p:nvPicPr>
            <p:cNvPr id="155" name="Shape 155"/>
            <p:cNvPicPr preferRelativeResize="0"/>
            <p:nvPr/>
          </p:nvPicPr>
          <p:blipFill>
            <a:blip r:embed="rId6">
              <a:alphaModFix/>
            </a:blip>
            <a:stretch>
              <a:fillRect/>
            </a:stretch>
          </p:blipFill>
          <p:spPr>
            <a:xfrm>
              <a:off x="3596125" y="3006825"/>
              <a:ext cx="723250" cy="1089353"/>
            </a:xfrm>
            <a:prstGeom prst="rect">
              <a:avLst/>
            </a:prstGeom>
            <a:noFill/>
            <a:ln cap="flat" cmpd="sng" w="19050">
              <a:solidFill>
                <a:srgbClr val="CC0000"/>
              </a:solidFill>
              <a:prstDash val="solid"/>
              <a:round/>
              <a:headEnd len="med" w="med" type="none"/>
              <a:tailEnd len="med" w="med" type="none"/>
            </a:ln>
          </p:spPr>
        </p:pic>
        <p:sp>
          <p:nvSpPr>
            <p:cNvPr id="156" name="Shape 156"/>
            <p:cNvSpPr/>
            <p:nvPr/>
          </p:nvSpPr>
          <p:spPr>
            <a:xfrm>
              <a:off x="4163867" y="3887744"/>
              <a:ext cx="164400" cy="214800"/>
            </a:xfrm>
            <a:prstGeom prst="rect">
              <a:avLst/>
            </a:prstGeom>
            <a:solidFill>
              <a:srgbClr val="FFFFFF"/>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57" name="Shape 157"/>
            <p:cNvSpPr txBox="1"/>
            <p:nvPr/>
          </p:nvSpPr>
          <p:spPr>
            <a:xfrm>
              <a:off x="4111211" y="3807621"/>
              <a:ext cx="269700" cy="358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3</a:t>
              </a:r>
            </a:p>
          </p:txBody>
        </p:sp>
      </p:grpSp>
      <p:sp>
        <p:nvSpPr>
          <p:cNvPr id="158" name="Shape 158"/>
          <p:cNvSpPr txBox="1"/>
          <p:nvPr/>
        </p:nvSpPr>
        <p:spPr>
          <a:xfrm>
            <a:off x="4861975" y="3030825"/>
            <a:ext cx="1374000" cy="540600"/>
          </a:xfrm>
          <a:prstGeom prst="rect">
            <a:avLst/>
          </a:prstGeom>
          <a:noFill/>
          <a:ln>
            <a:noFill/>
          </a:ln>
        </p:spPr>
        <p:txBody>
          <a:bodyPr anchorCtr="0" anchor="ctr" bIns="91425" lIns="91425" rIns="91425" wrap="square" tIns="91425">
            <a:noAutofit/>
          </a:bodyPr>
          <a:lstStyle/>
          <a:p>
            <a:pPr indent="0" lvl="0" marL="0">
              <a:spcBef>
                <a:spcPts val="0"/>
              </a:spcBef>
              <a:buNone/>
            </a:pPr>
            <a:r>
              <a:rPr lang="en">
                <a:solidFill>
                  <a:schemeClr val="dk1"/>
                </a:solidFill>
              </a:rPr>
              <a:t>  j   	* </a:t>
            </a:r>
            <a:r>
              <a:rPr lang="en">
                <a:solidFill>
                  <a:schemeClr val="dk2"/>
                </a:solidFill>
              </a:rPr>
              <a:t>size_x</a:t>
            </a:r>
            <a:r>
              <a:rPr lang="en">
                <a:solidFill>
                  <a:schemeClr val="dk1"/>
                </a:solidFill>
              </a:rPr>
              <a:t> :</a:t>
            </a:r>
          </a:p>
          <a:p>
            <a:pPr indent="-69850" lvl="0" marL="0">
              <a:spcBef>
                <a:spcPts val="0"/>
              </a:spcBef>
              <a:buClr>
                <a:schemeClr val="dk1"/>
              </a:buClr>
              <a:buSzPts val="1100"/>
              <a:buFont typeface="Arial"/>
              <a:buNone/>
            </a:pPr>
            <a:r>
              <a:rPr lang="en">
                <a:solidFill>
                  <a:schemeClr val="dk1"/>
                </a:solidFill>
              </a:rPr>
              <a:t> (j+1)	* </a:t>
            </a:r>
            <a:r>
              <a:rPr lang="en">
                <a:solidFill>
                  <a:schemeClr val="dk2"/>
                </a:solidFill>
              </a:rPr>
              <a:t>size_x</a:t>
            </a:r>
          </a:p>
        </p:txBody>
      </p:sp>
      <p:grpSp>
        <p:nvGrpSpPr>
          <p:cNvPr id="159" name="Shape 159"/>
          <p:cNvGrpSpPr/>
          <p:nvPr/>
        </p:nvGrpSpPr>
        <p:grpSpPr>
          <a:xfrm>
            <a:off x="6331611" y="2815962"/>
            <a:ext cx="780087" cy="1159004"/>
            <a:chOff x="2491874" y="3006825"/>
            <a:chExt cx="780087" cy="1159004"/>
          </a:xfrm>
        </p:grpSpPr>
        <p:pic>
          <p:nvPicPr>
            <p:cNvPr id="160" name="Shape 160"/>
            <p:cNvPicPr preferRelativeResize="0"/>
            <p:nvPr/>
          </p:nvPicPr>
          <p:blipFill>
            <a:blip r:embed="rId7">
              <a:alphaModFix/>
            </a:blip>
            <a:stretch>
              <a:fillRect/>
            </a:stretch>
          </p:blipFill>
          <p:spPr>
            <a:xfrm>
              <a:off x="2491874" y="3006825"/>
              <a:ext cx="723250" cy="1089349"/>
            </a:xfrm>
            <a:prstGeom prst="rect">
              <a:avLst/>
            </a:prstGeom>
            <a:noFill/>
            <a:ln cap="flat" cmpd="sng" w="19050">
              <a:solidFill>
                <a:srgbClr val="CC0000"/>
              </a:solidFill>
              <a:prstDash val="solid"/>
              <a:round/>
              <a:headEnd len="med" w="med" type="none"/>
              <a:tailEnd len="med" w="med" type="none"/>
            </a:ln>
          </p:spPr>
        </p:pic>
        <p:sp>
          <p:nvSpPr>
            <p:cNvPr id="161" name="Shape 161"/>
            <p:cNvSpPr/>
            <p:nvPr/>
          </p:nvSpPr>
          <p:spPr>
            <a:xfrm>
              <a:off x="3059131" y="3887744"/>
              <a:ext cx="164400" cy="214800"/>
            </a:xfrm>
            <a:prstGeom prst="rect">
              <a:avLst/>
            </a:prstGeom>
            <a:solidFill>
              <a:srgbClr val="FFFFFF"/>
            </a:solidFill>
            <a:ln cap="flat" cmpd="sng" w="1905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162" name="Shape 162"/>
            <p:cNvSpPr txBox="1"/>
            <p:nvPr/>
          </p:nvSpPr>
          <p:spPr>
            <a:xfrm>
              <a:off x="3002261" y="3807629"/>
              <a:ext cx="269700" cy="3582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1</a:t>
              </a:r>
            </a:p>
          </p:txBody>
        </p:sp>
      </p:grpSp>
      <p:grpSp>
        <p:nvGrpSpPr>
          <p:cNvPr id="163" name="Shape 163"/>
          <p:cNvGrpSpPr/>
          <p:nvPr/>
        </p:nvGrpSpPr>
        <p:grpSpPr>
          <a:xfrm>
            <a:off x="6322845" y="3911988"/>
            <a:ext cx="742492" cy="263100"/>
            <a:chOff x="5560845" y="3911988"/>
            <a:chExt cx="742492" cy="263100"/>
          </a:xfrm>
        </p:grpSpPr>
        <p:cxnSp>
          <p:nvCxnSpPr>
            <p:cNvPr id="164" name="Shape 164"/>
            <p:cNvCxnSpPr/>
            <p:nvPr/>
          </p:nvCxnSpPr>
          <p:spPr>
            <a:xfrm>
              <a:off x="6303338" y="3911988"/>
              <a:ext cx="0" cy="263100"/>
            </a:xfrm>
            <a:prstGeom prst="straightConnector1">
              <a:avLst/>
            </a:prstGeom>
            <a:noFill/>
            <a:ln cap="flat" cmpd="sng" w="19050">
              <a:solidFill>
                <a:srgbClr val="CC0000"/>
              </a:solidFill>
              <a:prstDash val="solid"/>
              <a:round/>
              <a:headEnd len="lg" w="lg" type="none"/>
              <a:tailEnd len="lg" w="lg" type="none"/>
            </a:ln>
          </p:spPr>
        </p:cxnSp>
        <p:cxnSp>
          <p:nvCxnSpPr>
            <p:cNvPr id="165" name="Shape 165"/>
            <p:cNvCxnSpPr/>
            <p:nvPr/>
          </p:nvCxnSpPr>
          <p:spPr>
            <a:xfrm>
              <a:off x="5560845" y="3911988"/>
              <a:ext cx="0" cy="263100"/>
            </a:xfrm>
            <a:prstGeom prst="straightConnector1">
              <a:avLst/>
            </a:prstGeom>
            <a:noFill/>
            <a:ln cap="flat" cmpd="sng" w="19050">
              <a:solidFill>
                <a:srgbClr val="CC0000"/>
              </a:solidFill>
              <a:prstDash val="solid"/>
              <a:round/>
              <a:headEnd len="lg" w="lg" type="none"/>
              <a:tailEnd len="lg" w="lg" type="none"/>
            </a:ln>
          </p:spPr>
        </p:cxnSp>
      </p:grpSp>
      <p:sp>
        <p:nvSpPr>
          <p:cNvPr id="166" name="Shape 166"/>
          <p:cNvSpPr txBox="1"/>
          <p:nvPr/>
        </p:nvSpPr>
        <p:spPr>
          <a:xfrm>
            <a:off x="5712000" y="4195550"/>
            <a:ext cx="1387500" cy="572700"/>
          </a:xfrm>
          <a:prstGeom prst="rect">
            <a:avLst/>
          </a:prstGeom>
          <a:noFill/>
          <a:ln>
            <a:noFill/>
          </a:ln>
        </p:spPr>
        <p:txBody>
          <a:bodyPr anchorCtr="0" anchor="ctr" bIns="91425" lIns="91425" rIns="91425" wrap="square" tIns="91425">
            <a:noAutofit/>
          </a:bodyPr>
          <a:lstStyle/>
          <a:p>
            <a:pPr indent="0" lvl="0" marL="0">
              <a:spcBef>
                <a:spcPts val="0"/>
              </a:spcBef>
              <a:buNone/>
            </a:pPr>
            <a:r>
              <a:rPr lang="en">
                <a:solidFill>
                  <a:schemeClr val="dk1"/>
                </a:solidFill>
              </a:rPr>
              <a:t>  i      	* </a:t>
            </a:r>
            <a:r>
              <a:rPr lang="en">
                <a:solidFill>
                  <a:schemeClr val="dk2"/>
                </a:solidFill>
              </a:rPr>
              <a:t>size_y</a:t>
            </a:r>
            <a:r>
              <a:rPr lang="en">
                <a:solidFill>
                  <a:schemeClr val="dk1"/>
                </a:solidFill>
              </a:rPr>
              <a:t> :</a:t>
            </a:r>
          </a:p>
          <a:p>
            <a:pPr indent="-69850" lvl="0" marL="0">
              <a:spcBef>
                <a:spcPts val="0"/>
              </a:spcBef>
              <a:buClr>
                <a:schemeClr val="dk1"/>
              </a:buClr>
              <a:buSzPts val="1100"/>
              <a:buFont typeface="Arial"/>
              <a:buNone/>
            </a:pPr>
            <a:r>
              <a:rPr lang="en">
                <a:solidFill>
                  <a:schemeClr val="dk1"/>
                </a:solidFill>
              </a:rPr>
              <a:t> (i+1)	* </a:t>
            </a:r>
            <a:r>
              <a:rPr lang="en">
                <a:solidFill>
                  <a:schemeClr val="dk2"/>
                </a:solidFill>
              </a:rPr>
              <a:t>size_y</a:t>
            </a:r>
          </a:p>
        </p:txBody>
      </p:sp>
      <p:cxnSp>
        <p:nvCxnSpPr>
          <p:cNvPr id="167" name="Shape 167"/>
          <p:cNvCxnSpPr/>
          <p:nvPr/>
        </p:nvCxnSpPr>
        <p:spPr>
          <a:xfrm>
            <a:off x="6331600" y="1449550"/>
            <a:ext cx="1616100" cy="0"/>
          </a:xfrm>
          <a:prstGeom prst="straightConnector1">
            <a:avLst/>
          </a:prstGeom>
          <a:noFill/>
          <a:ln cap="flat" cmpd="sng" w="19050">
            <a:solidFill>
              <a:srgbClr val="FF00FF"/>
            </a:solidFill>
            <a:prstDash val="solid"/>
            <a:round/>
            <a:headEnd len="lg" w="lg" type="none"/>
            <a:tailEnd len="lg" w="lg" type="stealth"/>
          </a:ln>
        </p:spPr>
      </p:cxnSp>
      <p:sp>
        <p:nvSpPr>
          <p:cNvPr id="168" name="Shape 168"/>
          <p:cNvSpPr txBox="1"/>
          <p:nvPr/>
        </p:nvSpPr>
        <p:spPr>
          <a:xfrm>
            <a:off x="6822550" y="1124400"/>
            <a:ext cx="634200" cy="3120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solidFill>
                  <a:srgbClr val="FF00FF"/>
                </a:solidFill>
              </a:rPr>
              <a:t>dimh</a:t>
            </a:r>
          </a:p>
        </p:txBody>
      </p:sp>
      <p:cxnSp>
        <p:nvCxnSpPr>
          <p:cNvPr id="169" name="Shape 169"/>
          <p:cNvCxnSpPr/>
          <p:nvPr/>
        </p:nvCxnSpPr>
        <p:spPr>
          <a:xfrm flipH="1">
            <a:off x="8041475" y="1574225"/>
            <a:ext cx="3000" cy="2349600"/>
          </a:xfrm>
          <a:prstGeom prst="straightConnector1">
            <a:avLst/>
          </a:prstGeom>
          <a:noFill/>
          <a:ln cap="flat" cmpd="sng" w="19050">
            <a:solidFill>
              <a:srgbClr val="FF00FF"/>
            </a:solidFill>
            <a:prstDash val="solid"/>
            <a:round/>
            <a:headEnd len="lg" w="lg" type="none"/>
            <a:tailEnd len="lg" w="lg" type="stealth"/>
          </a:ln>
        </p:spPr>
      </p:cxnSp>
      <p:sp>
        <p:nvSpPr>
          <p:cNvPr id="170" name="Shape 170"/>
          <p:cNvSpPr txBox="1"/>
          <p:nvPr/>
        </p:nvSpPr>
        <p:spPr>
          <a:xfrm>
            <a:off x="8093900" y="2593025"/>
            <a:ext cx="567600" cy="31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00FF"/>
                </a:solidFill>
              </a:rPr>
              <a:t>dimv</a:t>
            </a:r>
          </a:p>
        </p:txBody>
      </p:sp>
      <p:cxnSp>
        <p:nvCxnSpPr>
          <p:cNvPr id="171" name="Shape 171"/>
          <p:cNvCxnSpPr/>
          <p:nvPr/>
        </p:nvCxnSpPr>
        <p:spPr>
          <a:xfrm>
            <a:off x="6259125" y="1574225"/>
            <a:ext cx="0" cy="1110600"/>
          </a:xfrm>
          <a:prstGeom prst="straightConnector1">
            <a:avLst/>
          </a:prstGeom>
          <a:noFill/>
          <a:ln cap="flat" cmpd="sng" w="19050">
            <a:solidFill>
              <a:schemeClr val="dk2"/>
            </a:solidFill>
            <a:prstDash val="solid"/>
            <a:round/>
            <a:headEnd len="lg" w="lg" type="none"/>
            <a:tailEnd len="lg" w="lg" type="stealth"/>
          </a:ln>
        </p:spPr>
      </p:cxnSp>
      <p:cxnSp>
        <p:nvCxnSpPr>
          <p:cNvPr id="172" name="Shape 172"/>
          <p:cNvCxnSpPr/>
          <p:nvPr/>
        </p:nvCxnSpPr>
        <p:spPr>
          <a:xfrm>
            <a:off x="7207250" y="3974950"/>
            <a:ext cx="736500" cy="0"/>
          </a:xfrm>
          <a:prstGeom prst="straightConnector1">
            <a:avLst/>
          </a:prstGeom>
          <a:noFill/>
          <a:ln cap="flat" cmpd="sng" w="19050">
            <a:solidFill>
              <a:schemeClr val="dk2"/>
            </a:solidFill>
            <a:prstDash val="solid"/>
            <a:round/>
            <a:headEnd len="lg" w="lg" type="none"/>
            <a:tailEnd len="lg" w="lg" type="stealth"/>
          </a:ln>
        </p:spPr>
      </p:cxnSp>
      <p:grpSp>
        <p:nvGrpSpPr>
          <p:cNvPr id="173" name="Shape 173"/>
          <p:cNvGrpSpPr/>
          <p:nvPr/>
        </p:nvGrpSpPr>
        <p:grpSpPr>
          <a:xfrm>
            <a:off x="6010768" y="2807273"/>
            <a:ext cx="315000" cy="1105992"/>
            <a:chOff x="5248768" y="2807273"/>
            <a:chExt cx="315000" cy="1105992"/>
          </a:xfrm>
        </p:grpSpPr>
        <p:cxnSp>
          <p:nvCxnSpPr>
            <p:cNvPr id="174" name="Shape 174"/>
            <p:cNvCxnSpPr/>
            <p:nvPr/>
          </p:nvCxnSpPr>
          <p:spPr>
            <a:xfrm flipH="1">
              <a:off x="5248768" y="2807273"/>
              <a:ext cx="315000" cy="1200"/>
            </a:xfrm>
            <a:prstGeom prst="straightConnector1">
              <a:avLst/>
            </a:prstGeom>
            <a:noFill/>
            <a:ln cap="flat" cmpd="sng" w="19050">
              <a:solidFill>
                <a:srgbClr val="CC0000"/>
              </a:solidFill>
              <a:prstDash val="solid"/>
              <a:round/>
              <a:headEnd len="lg" w="lg" type="none"/>
              <a:tailEnd len="lg" w="lg" type="none"/>
            </a:ln>
          </p:spPr>
        </p:cxnSp>
        <p:cxnSp>
          <p:nvCxnSpPr>
            <p:cNvPr id="175" name="Shape 175"/>
            <p:cNvCxnSpPr/>
            <p:nvPr/>
          </p:nvCxnSpPr>
          <p:spPr>
            <a:xfrm flipH="1">
              <a:off x="5248768" y="3912064"/>
              <a:ext cx="315000" cy="1200"/>
            </a:xfrm>
            <a:prstGeom prst="straightConnector1">
              <a:avLst/>
            </a:prstGeom>
            <a:noFill/>
            <a:ln cap="flat" cmpd="sng" w="19050">
              <a:solidFill>
                <a:srgbClr val="CC0000"/>
              </a:solidFill>
              <a:prstDash val="solid"/>
              <a:round/>
              <a:headEnd len="lg" w="lg" type="none"/>
              <a:tailEnd len="lg" w="lg" type="none"/>
            </a:ln>
          </p:spPr>
        </p:cxnSp>
      </p:grpSp>
      <p:sp>
        <p:nvSpPr>
          <p:cNvPr id="176" name="Shape 176"/>
          <p:cNvSpPr txBox="1"/>
          <p:nvPr/>
        </p:nvSpPr>
        <p:spPr>
          <a:xfrm>
            <a:off x="2454825" y="1335600"/>
            <a:ext cx="2227800" cy="4152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buClr>
                <a:schemeClr val="dk1"/>
              </a:buClr>
              <a:buSzPts val="1100"/>
              <a:buFont typeface="Arial"/>
              <a:buNone/>
            </a:pPr>
            <a:r>
              <a:rPr lang="en"/>
              <a:t>tiles_rotated_</a:t>
            </a:r>
            <a:r>
              <a:rPr lang="en">
                <a:solidFill>
                  <a:srgbClr val="FF00FF"/>
                </a:solidFill>
              </a:rPr>
              <a:t>2</a:t>
            </a:r>
            <a:r>
              <a:rPr lang="en"/>
              <a:t>x</a:t>
            </a:r>
            <a:r>
              <a:rPr lang="en">
                <a:solidFill>
                  <a:srgbClr val="FF00FF"/>
                </a:solidFill>
              </a:rPr>
              <a:t>2</a:t>
            </a:r>
            <a:r>
              <a:rPr lang="en"/>
              <a:t>_02.png</a:t>
            </a:r>
          </a:p>
          <a:p>
            <a:pPr indent="0" lvl="0" marL="0" rtl="0">
              <a:spcBef>
                <a:spcPts val="0"/>
              </a:spcBef>
              <a:buNone/>
            </a:pPr>
            <a:r>
              <a:t/>
            </a:r>
            <a:endParaRPr/>
          </a:p>
        </p:txBody>
      </p:sp>
      <p:grpSp>
        <p:nvGrpSpPr>
          <p:cNvPr id="177" name="Shape 177"/>
          <p:cNvGrpSpPr/>
          <p:nvPr/>
        </p:nvGrpSpPr>
        <p:grpSpPr>
          <a:xfrm>
            <a:off x="3478150" y="1661575"/>
            <a:ext cx="201300" cy="236400"/>
            <a:chOff x="3478150" y="1661575"/>
            <a:chExt cx="201300" cy="236400"/>
          </a:xfrm>
        </p:grpSpPr>
        <p:cxnSp>
          <p:nvCxnSpPr>
            <p:cNvPr id="178" name="Shape 178"/>
            <p:cNvCxnSpPr/>
            <p:nvPr/>
          </p:nvCxnSpPr>
          <p:spPr>
            <a:xfrm>
              <a:off x="3671725" y="1661575"/>
              <a:ext cx="0" cy="236400"/>
            </a:xfrm>
            <a:prstGeom prst="straightConnector1">
              <a:avLst/>
            </a:prstGeom>
            <a:noFill/>
            <a:ln cap="flat" cmpd="sng" w="19050">
              <a:solidFill>
                <a:srgbClr val="FF00FF"/>
              </a:solidFill>
              <a:prstDash val="solid"/>
              <a:round/>
              <a:headEnd len="lg" w="lg" type="none"/>
              <a:tailEnd len="lg" w="lg" type="none"/>
            </a:ln>
          </p:spPr>
        </p:cxnSp>
        <p:cxnSp>
          <p:nvCxnSpPr>
            <p:cNvPr id="179" name="Shape 179"/>
            <p:cNvCxnSpPr/>
            <p:nvPr/>
          </p:nvCxnSpPr>
          <p:spPr>
            <a:xfrm rot="10800000">
              <a:off x="3478150" y="1893954"/>
              <a:ext cx="201300" cy="0"/>
            </a:xfrm>
            <a:prstGeom prst="straightConnector1">
              <a:avLst/>
            </a:prstGeom>
            <a:noFill/>
            <a:ln cap="flat" cmpd="sng" w="19050">
              <a:solidFill>
                <a:srgbClr val="FF00FF"/>
              </a:solidFill>
              <a:prstDash val="solid"/>
              <a:round/>
              <a:headEnd len="lg" w="lg" type="none"/>
              <a:tailEnd len="lg" w="lg" type="stealth"/>
            </a:ln>
          </p:spPr>
        </p:cxnSp>
      </p:grpSp>
      <p:grpSp>
        <p:nvGrpSpPr>
          <p:cNvPr id="180" name="Shape 180"/>
          <p:cNvGrpSpPr/>
          <p:nvPr/>
        </p:nvGrpSpPr>
        <p:grpSpPr>
          <a:xfrm flipH="1">
            <a:off x="3831975" y="1661575"/>
            <a:ext cx="201300" cy="236400"/>
            <a:chOff x="3478150" y="1661575"/>
            <a:chExt cx="201300" cy="236400"/>
          </a:xfrm>
        </p:grpSpPr>
        <p:cxnSp>
          <p:nvCxnSpPr>
            <p:cNvPr id="181" name="Shape 181"/>
            <p:cNvCxnSpPr/>
            <p:nvPr/>
          </p:nvCxnSpPr>
          <p:spPr>
            <a:xfrm>
              <a:off x="3671725" y="1661575"/>
              <a:ext cx="0" cy="236400"/>
            </a:xfrm>
            <a:prstGeom prst="straightConnector1">
              <a:avLst/>
            </a:prstGeom>
            <a:noFill/>
            <a:ln cap="flat" cmpd="sng" w="19050">
              <a:solidFill>
                <a:srgbClr val="FF00FF"/>
              </a:solidFill>
              <a:prstDash val="solid"/>
              <a:round/>
              <a:headEnd len="lg" w="lg" type="none"/>
              <a:tailEnd len="lg" w="lg" type="none"/>
            </a:ln>
          </p:spPr>
        </p:cxnSp>
        <p:cxnSp>
          <p:nvCxnSpPr>
            <p:cNvPr id="182" name="Shape 182"/>
            <p:cNvCxnSpPr/>
            <p:nvPr/>
          </p:nvCxnSpPr>
          <p:spPr>
            <a:xfrm rot="10800000">
              <a:off x="3478150" y="1893954"/>
              <a:ext cx="201300" cy="0"/>
            </a:xfrm>
            <a:prstGeom prst="straightConnector1">
              <a:avLst/>
            </a:prstGeom>
            <a:noFill/>
            <a:ln cap="flat" cmpd="sng" w="19050">
              <a:solidFill>
                <a:srgbClr val="FF00FF"/>
              </a:solidFill>
              <a:prstDash val="solid"/>
              <a:round/>
              <a:headEnd len="lg" w="lg" type="none"/>
              <a:tailEnd len="lg" w="lg" type="stealth"/>
            </a:ln>
          </p:spPr>
        </p:cxnSp>
      </p:grpSp>
      <p:sp>
        <p:nvSpPr>
          <p:cNvPr id="183" name="Shape 183"/>
          <p:cNvSpPr txBox="1"/>
          <p:nvPr/>
        </p:nvSpPr>
        <p:spPr>
          <a:xfrm>
            <a:off x="2815563" y="1730675"/>
            <a:ext cx="567600" cy="31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00FF"/>
                </a:solidFill>
              </a:rPr>
              <a:t>dimv</a:t>
            </a:r>
          </a:p>
        </p:txBody>
      </p:sp>
      <p:sp>
        <p:nvSpPr>
          <p:cNvPr id="184" name="Shape 184"/>
          <p:cNvSpPr txBox="1"/>
          <p:nvPr/>
        </p:nvSpPr>
        <p:spPr>
          <a:xfrm>
            <a:off x="4048425" y="1730675"/>
            <a:ext cx="634200" cy="312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solidFill>
                  <a:srgbClr val="FF00FF"/>
                </a:solidFill>
              </a:rPr>
              <a:t>dimh</a:t>
            </a:r>
          </a:p>
        </p:txBody>
      </p:sp>
      <p:cxnSp>
        <p:nvCxnSpPr>
          <p:cNvPr id="185" name="Shape 185"/>
          <p:cNvCxnSpPr/>
          <p:nvPr/>
        </p:nvCxnSpPr>
        <p:spPr>
          <a:xfrm>
            <a:off x="4364325" y="2042675"/>
            <a:ext cx="2400" cy="288900"/>
          </a:xfrm>
          <a:prstGeom prst="straightConnector1">
            <a:avLst/>
          </a:prstGeom>
          <a:noFill/>
          <a:ln cap="flat" cmpd="sng" w="19050">
            <a:solidFill>
              <a:schemeClr val="dk2"/>
            </a:solidFill>
            <a:prstDash val="solid"/>
            <a:round/>
            <a:headEnd len="lg" w="lg" type="none"/>
            <a:tailEnd len="lg" w="lg" type="stealth"/>
          </a:ln>
        </p:spPr>
      </p:cxnSp>
      <p:cxnSp>
        <p:nvCxnSpPr>
          <p:cNvPr id="186" name="Shape 186"/>
          <p:cNvCxnSpPr/>
          <p:nvPr/>
        </p:nvCxnSpPr>
        <p:spPr>
          <a:xfrm>
            <a:off x="3098175" y="2042675"/>
            <a:ext cx="2400" cy="288900"/>
          </a:xfrm>
          <a:prstGeom prst="straightConnector1">
            <a:avLst/>
          </a:prstGeom>
          <a:noFill/>
          <a:ln cap="flat" cmpd="sng" w="19050">
            <a:solidFill>
              <a:schemeClr val="dk2"/>
            </a:solidFill>
            <a:prstDash val="solid"/>
            <a:round/>
            <a:headEnd len="lg" w="lg" type="none"/>
            <a:tailEnd len="lg" w="lg" type="stealth"/>
          </a:ln>
        </p:spPr>
      </p:cxnSp>
      <p:sp>
        <p:nvSpPr>
          <p:cNvPr id="187" name="Shape 187"/>
          <p:cNvSpPr txBox="1"/>
          <p:nvPr/>
        </p:nvSpPr>
        <p:spPr>
          <a:xfrm>
            <a:off x="2498475" y="2358300"/>
            <a:ext cx="1201800" cy="6645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chemeClr val="dk2"/>
                </a:solidFill>
              </a:rPr>
              <a:t>S</a:t>
            </a:r>
            <a:r>
              <a:rPr lang="en">
                <a:solidFill>
                  <a:schemeClr val="dk2"/>
                </a:solidFill>
              </a:rPr>
              <a:t>ize_x = </a:t>
            </a:r>
          </a:p>
          <a:p>
            <a:pPr indent="0" lvl="0" marL="0" rtl="0">
              <a:spcBef>
                <a:spcPts val="0"/>
              </a:spcBef>
              <a:buNone/>
            </a:pPr>
            <a:r>
              <a:rPr lang="en">
                <a:solidFill>
                  <a:srgbClr val="FF00FF"/>
                </a:solidFill>
              </a:rPr>
              <a:t>dimv</a:t>
            </a:r>
            <a:r>
              <a:rPr lang="en"/>
              <a:t> / len(v)</a:t>
            </a:r>
            <a:r>
              <a:rPr lang="en">
                <a:solidFill>
                  <a:schemeClr val="dk2"/>
                </a:solidFill>
              </a:rPr>
              <a:t>  </a:t>
            </a:r>
          </a:p>
        </p:txBody>
      </p:sp>
      <p:sp>
        <p:nvSpPr>
          <p:cNvPr id="188" name="Shape 188"/>
          <p:cNvSpPr txBox="1"/>
          <p:nvPr/>
        </p:nvSpPr>
        <p:spPr>
          <a:xfrm>
            <a:off x="3733650" y="2358300"/>
            <a:ext cx="1201800" cy="664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chemeClr val="dk2"/>
                </a:solidFill>
              </a:rPr>
              <a:t>Size_y = </a:t>
            </a:r>
          </a:p>
          <a:p>
            <a:pPr indent="0" lvl="0" marL="0" rtl="0">
              <a:spcBef>
                <a:spcPts val="0"/>
              </a:spcBef>
              <a:buNone/>
            </a:pPr>
            <a:r>
              <a:rPr lang="en">
                <a:solidFill>
                  <a:srgbClr val="FF00FF"/>
                </a:solidFill>
              </a:rPr>
              <a:t>dimh</a:t>
            </a:r>
            <a:r>
              <a:rPr lang="en"/>
              <a:t> / len(h)</a:t>
            </a:r>
            <a:r>
              <a:rPr lang="en">
                <a:solidFill>
                  <a:schemeClr val="dk2"/>
                </a:solidFill>
              </a:rPr>
              <a:t>  </a:t>
            </a:r>
          </a:p>
        </p:txBody>
      </p:sp>
      <p:sp>
        <p:nvSpPr>
          <p:cNvPr id="189" name="Shape 189"/>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Francis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idx="1" type="body"/>
          </p:nvPr>
        </p:nvSpPr>
        <p:spPr>
          <a:xfrm>
            <a:off x="440800" y="773125"/>
            <a:ext cx="4456500" cy="3387600"/>
          </a:xfrm>
          <a:prstGeom prst="rect">
            <a:avLst/>
          </a:prstGeom>
        </p:spPr>
        <p:txBody>
          <a:bodyPr anchorCtr="0" anchor="t" bIns="48225" lIns="48225" rIns="48225" wrap="square" tIns="48225">
            <a:noAutofit/>
          </a:bodyPr>
          <a:lstStyle/>
          <a:p>
            <a:pPr indent="-387350" lvl="0" marL="457200" rtl="0">
              <a:spcBef>
                <a:spcPts val="0"/>
              </a:spcBef>
              <a:buSzPts val="2500"/>
              <a:buChar char="●"/>
            </a:pPr>
            <a:r>
              <a:rPr lang="en"/>
              <a:t>Verschillende iteraties van algoritme geweest</a:t>
            </a:r>
          </a:p>
        </p:txBody>
      </p:sp>
      <p:sp>
        <p:nvSpPr>
          <p:cNvPr id="195" name="Shape 195"/>
          <p:cNvSpPr txBox="1"/>
          <p:nvPr/>
        </p:nvSpPr>
        <p:spPr>
          <a:xfrm>
            <a:off x="5924975" y="773125"/>
            <a:ext cx="2502000" cy="36618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96" name="Shape 196"/>
          <p:cNvSpPr txBox="1"/>
          <p:nvPr>
            <p:ph idx="12" type="sldNum"/>
          </p:nvPr>
        </p:nvSpPr>
        <p:spPr>
          <a:xfrm>
            <a:off x="8222065" y="4719043"/>
            <a:ext cx="486300" cy="273900"/>
          </a:xfrm>
          <a:prstGeom prst="rect">
            <a:avLst/>
          </a:prstGeom>
        </p:spPr>
        <p:txBody>
          <a:bodyPr anchorCtr="0" anchor="ctr" bIns="24100" lIns="48225" rIns="48225" wrap="square" tIns="24100">
            <a:noAutofit/>
          </a:bodyPr>
          <a:lstStyle/>
          <a:p>
            <a:pPr indent="0" lvl="0" marL="0">
              <a:spcBef>
                <a:spcPts val="0"/>
              </a:spcBef>
              <a:buClr>
                <a:srgbClr val="000000"/>
              </a:buClr>
              <a:buFont typeface="Arial"/>
              <a:buNone/>
            </a:pPr>
            <a:fld id="{00000000-1234-1234-1234-123412341234}" type="slidenum">
              <a:rPr lang="en"/>
              <a:t>‹#›</a:t>
            </a:fld>
          </a:p>
        </p:txBody>
      </p:sp>
      <p:sp>
        <p:nvSpPr>
          <p:cNvPr id="197" name="Shape 197"/>
          <p:cNvSpPr txBox="1"/>
          <p:nvPr/>
        </p:nvSpPr>
        <p:spPr>
          <a:xfrm>
            <a:off x="302450" y="1667025"/>
            <a:ext cx="4290600" cy="752700"/>
          </a:xfrm>
          <a:prstGeom prst="rect">
            <a:avLst/>
          </a:prstGeom>
          <a:noFill/>
          <a:ln>
            <a:noFill/>
          </a:ln>
        </p:spPr>
        <p:txBody>
          <a:bodyPr anchorCtr="0" anchor="t" bIns="91425" lIns="91425" rIns="91425" wrap="square" tIns="91425">
            <a:noAutofit/>
          </a:bodyPr>
          <a:lstStyle/>
          <a:p>
            <a:pPr indent="-355600" lvl="1" marL="914400" rtl="0">
              <a:lnSpc>
                <a:spcPct val="120000"/>
              </a:lnSpc>
              <a:spcBef>
                <a:spcPts val="0"/>
              </a:spcBef>
              <a:buClr>
                <a:schemeClr val="dk1"/>
              </a:buClr>
              <a:buSzPts val="2000"/>
              <a:buChar char="○"/>
            </a:pPr>
            <a:r>
              <a:rPr lang="en" sz="2000">
                <a:solidFill>
                  <a:schemeClr val="dk1"/>
                </a:solidFill>
              </a:rPr>
              <a:t>Huidig: algoritme van Suzuki (cv.findContours)</a:t>
            </a:r>
          </a:p>
        </p:txBody>
      </p:sp>
      <p:sp>
        <p:nvSpPr>
          <p:cNvPr id="198" name="Shape 198"/>
          <p:cNvSpPr txBox="1"/>
          <p:nvPr/>
        </p:nvSpPr>
        <p:spPr>
          <a:xfrm>
            <a:off x="309500" y="2419650"/>
            <a:ext cx="4271400" cy="1498200"/>
          </a:xfrm>
          <a:prstGeom prst="rect">
            <a:avLst/>
          </a:prstGeom>
          <a:noFill/>
          <a:ln>
            <a:noFill/>
          </a:ln>
        </p:spPr>
        <p:txBody>
          <a:bodyPr anchorCtr="0" anchor="t" bIns="91425" lIns="91425" rIns="91425" wrap="square" tIns="91425">
            <a:noAutofit/>
          </a:bodyPr>
          <a:lstStyle/>
          <a:p>
            <a:pPr indent="-387350" lvl="0" marL="457200" rtl="0">
              <a:lnSpc>
                <a:spcPct val="120000"/>
              </a:lnSpc>
              <a:spcBef>
                <a:spcPts val="0"/>
              </a:spcBef>
              <a:buClr>
                <a:schemeClr val="dk1"/>
              </a:buClr>
              <a:buSzPts val="2500"/>
              <a:buChar char="●"/>
            </a:pPr>
            <a:r>
              <a:rPr lang="en" sz="2500">
                <a:solidFill>
                  <a:schemeClr val="dk1"/>
                </a:solidFill>
              </a:rPr>
              <a:t>Werkt nu voor tiles, niet zo voor jigsaw stukjes</a:t>
            </a:r>
          </a:p>
        </p:txBody>
      </p:sp>
      <p:sp>
        <p:nvSpPr>
          <p:cNvPr id="199" name="Shape 199"/>
          <p:cNvSpPr txBox="1"/>
          <p:nvPr>
            <p:ph type="title"/>
          </p:nvPr>
        </p:nvSpPr>
        <p:spPr>
          <a:xfrm>
            <a:off x="430650" y="285051"/>
            <a:ext cx="8282700" cy="410100"/>
          </a:xfrm>
          <a:prstGeom prst="rect">
            <a:avLst/>
          </a:prstGeom>
        </p:spPr>
        <p:txBody>
          <a:bodyPr anchorCtr="0" anchor="b" bIns="48225" lIns="48225" rIns="48225" wrap="square" tIns="48225">
            <a:noAutofit/>
          </a:bodyPr>
          <a:lstStyle/>
          <a:p>
            <a:pPr indent="0" lvl="0" marL="203200" rtl="0">
              <a:lnSpc>
                <a:spcPct val="120000"/>
              </a:lnSpc>
              <a:spcBef>
                <a:spcPts val="0"/>
              </a:spcBef>
              <a:buNone/>
            </a:pPr>
            <a:r>
              <a:rPr lang="en"/>
              <a:t>Pre-processing: scrambled pieces</a:t>
            </a:r>
          </a:p>
        </p:txBody>
      </p:sp>
      <p:sp>
        <p:nvSpPr>
          <p:cNvPr id="200" name="Shape 200"/>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Francis</a:t>
            </a:r>
          </a:p>
        </p:txBody>
      </p:sp>
      <p:pic>
        <p:nvPicPr>
          <p:cNvPr id="201" name="Shape 201"/>
          <p:cNvPicPr preferRelativeResize="0"/>
          <p:nvPr/>
        </p:nvPicPr>
        <p:blipFill>
          <a:blip r:embed="rId3">
            <a:alphaModFix/>
          </a:blip>
          <a:stretch>
            <a:fillRect/>
          </a:stretch>
        </p:blipFill>
        <p:spPr>
          <a:xfrm>
            <a:off x="5205375" y="695150"/>
            <a:ext cx="2629300" cy="2272450"/>
          </a:xfrm>
          <a:prstGeom prst="rect">
            <a:avLst/>
          </a:prstGeom>
          <a:noFill/>
          <a:ln>
            <a:noFill/>
          </a:ln>
        </p:spPr>
      </p:pic>
      <p:pic>
        <p:nvPicPr>
          <p:cNvPr id="202" name="Shape 202"/>
          <p:cNvPicPr preferRelativeResize="0"/>
          <p:nvPr/>
        </p:nvPicPr>
        <p:blipFill>
          <a:blip r:embed="rId4">
            <a:alphaModFix/>
          </a:blip>
          <a:stretch>
            <a:fillRect/>
          </a:stretch>
        </p:blipFill>
        <p:spPr>
          <a:xfrm>
            <a:off x="4580888" y="3547463"/>
            <a:ext cx="1171575" cy="1171575"/>
          </a:xfrm>
          <a:prstGeom prst="rect">
            <a:avLst/>
          </a:prstGeom>
          <a:noFill/>
          <a:ln>
            <a:noFill/>
          </a:ln>
        </p:spPr>
      </p:pic>
      <p:pic>
        <p:nvPicPr>
          <p:cNvPr id="203" name="Shape 203"/>
          <p:cNvPicPr preferRelativeResize="0"/>
          <p:nvPr/>
        </p:nvPicPr>
        <p:blipFill>
          <a:blip r:embed="rId5">
            <a:alphaModFix/>
          </a:blip>
          <a:stretch>
            <a:fillRect/>
          </a:stretch>
        </p:blipFill>
        <p:spPr>
          <a:xfrm>
            <a:off x="7353300" y="3547463"/>
            <a:ext cx="1162050" cy="1171575"/>
          </a:xfrm>
          <a:prstGeom prst="rect">
            <a:avLst/>
          </a:prstGeom>
          <a:noFill/>
          <a:ln>
            <a:noFill/>
          </a:ln>
        </p:spPr>
      </p:pic>
      <p:cxnSp>
        <p:nvCxnSpPr>
          <p:cNvPr id="204" name="Shape 204"/>
          <p:cNvCxnSpPr/>
          <p:nvPr/>
        </p:nvCxnSpPr>
        <p:spPr>
          <a:xfrm>
            <a:off x="5854800" y="1301075"/>
            <a:ext cx="1995600" cy="2784900"/>
          </a:xfrm>
          <a:prstGeom prst="straightConnector1">
            <a:avLst/>
          </a:prstGeom>
          <a:noFill/>
          <a:ln cap="flat" cmpd="sng" w="38100">
            <a:solidFill>
              <a:schemeClr val="dk2"/>
            </a:solidFill>
            <a:prstDash val="solid"/>
            <a:round/>
            <a:headEnd len="lg" w="lg" type="none"/>
            <a:tailEnd len="lg" w="lg" type="none"/>
          </a:ln>
        </p:spPr>
      </p:cxnSp>
      <p:cxnSp>
        <p:nvCxnSpPr>
          <p:cNvPr id="205" name="Shape 205"/>
          <p:cNvCxnSpPr/>
          <p:nvPr/>
        </p:nvCxnSpPr>
        <p:spPr>
          <a:xfrm flipH="1">
            <a:off x="5233475" y="2463250"/>
            <a:ext cx="1863900" cy="1783500"/>
          </a:xfrm>
          <a:prstGeom prst="straightConnector1">
            <a:avLst/>
          </a:prstGeom>
          <a:noFill/>
          <a:ln cap="flat" cmpd="sng" w="38100">
            <a:solidFill>
              <a:schemeClr val="dk2"/>
            </a:solidFill>
            <a:prstDash val="solid"/>
            <a:round/>
            <a:headEnd len="lg" w="lg" type="none"/>
            <a:tailEnd len="lg" w="lg" type="none"/>
          </a:ln>
        </p:spPr>
      </p:cxnSp>
      <p:pic>
        <p:nvPicPr>
          <p:cNvPr id="206" name="Shape 206"/>
          <p:cNvPicPr preferRelativeResize="0"/>
          <p:nvPr/>
        </p:nvPicPr>
        <p:blipFill rotWithShape="1">
          <a:blip r:embed="rId6">
            <a:alphaModFix/>
          </a:blip>
          <a:srcRect b="55816" l="4206" r="71606" t="1094"/>
          <a:stretch/>
        </p:blipFill>
        <p:spPr>
          <a:xfrm>
            <a:off x="7192825" y="2502825"/>
            <a:ext cx="1483000" cy="2216225"/>
          </a:xfrm>
          <a:prstGeom prst="rect">
            <a:avLst/>
          </a:prstGeom>
          <a:noFill/>
          <a:ln>
            <a:noFill/>
          </a:ln>
        </p:spPr>
      </p:pic>
      <p:pic>
        <p:nvPicPr>
          <p:cNvPr id="207" name="Shape 207"/>
          <p:cNvPicPr preferRelativeResize="0"/>
          <p:nvPr/>
        </p:nvPicPr>
        <p:blipFill rotWithShape="1">
          <a:blip r:embed="rId7">
            <a:alphaModFix/>
          </a:blip>
          <a:srcRect b="6353" l="2314" r="71819" t="51377"/>
          <a:stretch/>
        </p:blipFill>
        <p:spPr>
          <a:xfrm>
            <a:off x="4983650" y="864500"/>
            <a:ext cx="1995601" cy="2174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p:nvPr/>
        </p:nvSpPr>
        <p:spPr>
          <a:xfrm>
            <a:off x="653950" y="1833013"/>
            <a:ext cx="1743900" cy="1171800"/>
          </a:xfrm>
          <a:prstGeom prst="rect">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213" name="Shape 213"/>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afstands bepalling</a:t>
            </a:r>
          </a:p>
        </p:txBody>
      </p:sp>
      <p:sp>
        <p:nvSpPr>
          <p:cNvPr id="214" name="Shape 214"/>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graphicFrame>
        <p:nvGraphicFramePr>
          <p:cNvPr id="215" name="Shape 215"/>
          <p:cNvGraphicFramePr/>
          <p:nvPr/>
        </p:nvGraphicFramePr>
        <p:xfrm>
          <a:off x="3107900" y="1609563"/>
          <a:ext cx="3000000" cy="3000000"/>
        </p:xfrm>
        <a:graphic>
          <a:graphicData uri="http://schemas.openxmlformats.org/drawingml/2006/table">
            <a:tbl>
              <a:tblPr>
                <a:noFill/>
                <a:tableStyleId>{12721D87-962A-4EF9-8226-4EB485132FAE}</a:tableStyleId>
              </a:tblPr>
              <a:tblGrid>
                <a:gridCol w="456875"/>
              </a:tblGrid>
              <a:tr h="3810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F0000"/>
                    </a:solidFill>
                  </a:tcPr>
                </a:tc>
              </a:tr>
              <a:tr h="3810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BF9000"/>
                    </a:solidFill>
                  </a:tcPr>
                </a:tc>
              </a:tr>
              <a:tr h="3810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r>
              <a:tr h="3810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accent6"/>
                    </a:solidFill>
                  </a:tcPr>
                </a:tc>
              </a:tr>
              <a:tr h="381000">
                <a:tc>
                  <a:txBody>
                    <a:bodyPr>
                      <a:noAutofit/>
                    </a:bodyPr>
                    <a:lstStyle/>
                    <a:p>
                      <a:pPr indent="0" lvl="0" mar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00FF00"/>
                    </a:solidFill>
                  </a:tcPr>
                </a:tc>
              </a:tr>
            </a:tbl>
          </a:graphicData>
        </a:graphic>
      </p:graphicFrame>
      <p:graphicFrame>
        <p:nvGraphicFramePr>
          <p:cNvPr id="216" name="Shape 216"/>
          <p:cNvGraphicFramePr/>
          <p:nvPr/>
        </p:nvGraphicFramePr>
        <p:xfrm>
          <a:off x="3831850" y="1609563"/>
          <a:ext cx="3000000" cy="3000000"/>
        </p:xfrm>
        <a:graphic>
          <a:graphicData uri="http://schemas.openxmlformats.org/drawingml/2006/table">
            <a:tbl>
              <a:tblPr>
                <a:noFill/>
                <a:tableStyleId>{12721D87-962A-4EF9-8226-4EB485132FAE}</a:tableStyleId>
              </a:tblPr>
              <a:tblGrid>
                <a:gridCol w="456875"/>
              </a:tblGrid>
              <a:tr h="3810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B4A7D6"/>
                    </a:solidFill>
                  </a:tcPr>
                </a:tc>
              </a:tr>
              <a:tr h="3810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674EA7"/>
                    </a:solidFill>
                  </a:tcPr>
                </a:tc>
              </a:tr>
              <a:tr h="3810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A64D79"/>
                    </a:solidFill>
                  </a:tcPr>
                </a:tc>
              </a:tr>
              <a:tr h="3810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C27BA0"/>
                    </a:solidFill>
                  </a:tcPr>
                </a:tc>
              </a:tr>
              <a:tr h="381000">
                <a:tc>
                  <a:txBody>
                    <a:bodyPr>
                      <a:noAutofit/>
                    </a:bodyPr>
                    <a:lstStyle/>
                    <a:p>
                      <a:pPr indent="0" lvl="0" mar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accent6"/>
                    </a:solidFill>
                  </a:tcPr>
                </a:tc>
              </a:tr>
            </a:tbl>
          </a:graphicData>
        </a:graphic>
      </p:graphicFrame>
      <p:pic>
        <p:nvPicPr>
          <p:cNvPr id="217" name="Shape 217"/>
          <p:cNvPicPr preferRelativeResize="0"/>
          <p:nvPr/>
        </p:nvPicPr>
        <p:blipFill>
          <a:blip r:embed="rId3">
            <a:alphaModFix/>
          </a:blip>
          <a:stretch>
            <a:fillRect/>
          </a:stretch>
        </p:blipFill>
        <p:spPr>
          <a:xfrm>
            <a:off x="688287" y="1873963"/>
            <a:ext cx="723250" cy="1089350"/>
          </a:xfrm>
          <a:prstGeom prst="rect">
            <a:avLst/>
          </a:prstGeom>
          <a:noFill/>
          <a:ln>
            <a:noFill/>
          </a:ln>
        </p:spPr>
      </p:pic>
      <p:pic>
        <p:nvPicPr>
          <p:cNvPr id="218" name="Shape 218"/>
          <p:cNvPicPr preferRelativeResize="0"/>
          <p:nvPr/>
        </p:nvPicPr>
        <p:blipFill>
          <a:blip r:embed="rId4">
            <a:alphaModFix/>
          </a:blip>
          <a:stretch>
            <a:fillRect/>
          </a:stretch>
        </p:blipFill>
        <p:spPr>
          <a:xfrm>
            <a:off x="1644837" y="1873975"/>
            <a:ext cx="723250" cy="1089335"/>
          </a:xfrm>
          <a:prstGeom prst="rect">
            <a:avLst/>
          </a:prstGeom>
          <a:noFill/>
          <a:ln>
            <a:noFill/>
          </a:ln>
        </p:spPr>
      </p:pic>
      <p:cxnSp>
        <p:nvCxnSpPr>
          <p:cNvPr id="219" name="Shape 219"/>
          <p:cNvCxnSpPr/>
          <p:nvPr/>
        </p:nvCxnSpPr>
        <p:spPr>
          <a:xfrm flipH="1">
            <a:off x="1412375" y="1871144"/>
            <a:ext cx="3000" cy="1089900"/>
          </a:xfrm>
          <a:prstGeom prst="straightConnector1">
            <a:avLst/>
          </a:prstGeom>
          <a:noFill/>
          <a:ln cap="flat" cmpd="sng" w="19050">
            <a:solidFill>
              <a:srgbClr val="FF0000"/>
            </a:solidFill>
            <a:prstDash val="solid"/>
            <a:round/>
            <a:headEnd len="lg" w="lg" type="none"/>
            <a:tailEnd len="lg" w="lg" type="none"/>
          </a:ln>
        </p:spPr>
      </p:cxnSp>
      <p:cxnSp>
        <p:nvCxnSpPr>
          <p:cNvPr id="220" name="Shape 220"/>
          <p:cNvCxnSpPr/>
          <p:nvPr/>
        </p:nvCxnSpPr>
        <p:spPr>
          <a:xfrm flipH="1">
            <a:off x="1640975" y="1871144"/>
            <a:ext cx="3000" cy="1089900"/>
          </a:xfrm>
          <a:prstGeom prst="straightConnector1">
            <a:avLst/>
          </a:prstGeom>
          <a:noFill/>
          <a:ln cap="flat" cmpd="sng" w="19050">
            <a:solidFill>
              <a:srgbClr val="FF0000"/>
            </a:solidFill>
            <a:prstDash val="solid"/>
            <a:round/>
            <a:headEnd len="lg" w="lg" type="none"/>
            <a:tailEnd len="lg" w="lg" type="none"/>
          </a:ln>
        </p:spPr>
      </p:cxnSp>
      <p:sp>
        <p:nvSpPr>
          <p:cNvPr id="221" name="Shape 221"/>
          <p:cNvSpPr txBox="1"/>
          <p:nvPr/>
        </p:nvSpPr>
        <p:spPr>
          <a:xfrm>
            <a:off x="697550" y="2961200"/>
            <a:ext cx="704700" cy="3765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a:t>slice 1</a:t>
            </a:r>
          </a:p>
        </p:txBody>
      </p:sp>
      <p:sp>
        <p:nvSpPr>
          <p:cNvPr id="222" name="Shape 222"/>
          <p:cNvSpPr txBox="1"/>
          <p:nvPr/>
        </p:nvSpPr>
        <p:spPr>
          <a:xfrm>
            <a:off x="1654100" y="2961200"/>
            <a:ext cx="704700" cy="376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a:t>s</a:t>
            </a:r>
            <a:r>
              <a:rPr lang="en"/>
              <a:t>lice 2</a:t>
            </a:r>
          </a:p>
        </p:txBody>
      </p:sp>
      <p:sp>
        <p:nvSpPr>
          <p:cNvPr id="223" name="Shape 223"/>
          <p:cNvSpPr txBox="1"/>
          <p:nvPr/>
        </p:nvSpPr>
        <p:spPr>
          <a:xfrm>
            <a:off x="2983975" y="1289478"/>
            <a:ext cx="704700" cy="376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a:t>slice 1</a:t>
            </a:r>
          </a:p>
        </p:txBody>
      </p:sp>
      <p:sp>
        <p:nvSpPr>
          <p:cNvPr id="224" name="Shape 224"/>
          <p:cNvSpPr txBox="1"/>
          <p:nvPr/>
        </p:nvSpPr>
        <p:spPr>
          <a:xfrm>
            <a:off x="3707913" y="1289463"/>
            <a:ext cx="704700" cy="376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a:t>slice 2</a:t>
            </a:r>
          </a:p>
        </p:txBody>
      </p:sp>
      <p:sp>
        <p:nvSpPr>
          <p:cNvPr id="225" name="Shape 225"/>
          <p:cNvSpPr txBox="1"/>
          <p:nvPr/>
        </p:nvSpPr>
        <p:spPr>
          <a:xfrm>
            <a:off x="4643025" y="1609575"/>
            <a:ext cx="3013200" cy="801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Gewicht  = 	 abs( b1 - b2 )</a:t>
            </a:r>
          </a:p>
          <a:p>
            <a:pPr indent="0" lvl="0" marL="0" rtl="0">
              <a:spcBef>
                <a:spcPts val="0"/>
              </a:spcBef>
              <a:buNone/>
            </a:pPr>
            <a:r>
              <a:rPr lang="en"/>
              <a:t>	       + </a:t>
            </a:r>
            <a:r>
              <a:rPr lang="en"/>
              <a:t>abs( r1  - r2 )</a:t>
            </a:r>
          </a:p>
          <a:p>
            <a:pPr indent="0" lvl="0" marL="0" rtl="0">
              <a:spcBef>
                <a:spcPts val="0"/>
              </a:spcBef>
              <a:buNone/>
            </a:pPr>
            <a:r>
              <a:rPr lang="en"/>
              <a:t>	       + abs( g1 - g2 )</a:t>
            </a:r>
          </a:p>
        </p:txBody>
      </p:sp>
      <p:cxnSp>
        <p:nvCxnSpPr>
          <p:cNvPr id="226" name="Shape 226"/>
          <p:cNvCxnSpPr/>
          <p:nvPr/>
        </p:nvCxnSpPr>
        <p:spPr>
          <a:xfrm flipH="1" rot="10800000">
            <a:off x="4362200" y="1806175"/>
            <a:ext cx="322800" cy="2700"/>
          </a:xfrm>
          <a:prstGeom prst="straightConnector1">
            <a:avLst/>
          </a:prstGeom>
          <a:noFill/>
          <a:ln cap="flat" cmpd="sng" w="19050">
            <a:solidFill>
              <a:schemeClr val="dk2"/>
            </a:solidFill>
            <a:prstDash val="solid"/>
            <a:round/>
            <a:headEnd len="lg" w="lg" type="none"/>
            <a:tailEnd len="lg" w="lg" type="stealth"/>
          </a:ln>
        </p:spPr>
      </p:cxnSp>
      <p:cxnSp>
        <p:nvCxnSpPr>
          <p:cNvPr id="227" name="Shape 227"/>
          <p:cNvCxnSpPr/>
          <p:nvPr/>
        </p:nvCxnSpPr>
        <p:spPr>
          <a:xfrm flipH="1" rot="10800000">
            <a:off x="4362200" y="2195667"/>
            <a:ext cx="322800" cy="2700"/>
          </a:xfrm>
          <a:prstGeom prst="straightConnector1">
            <a:avLst/>
          </a:prstGeom>
          <a:noFill/>
          <a:ln cap="flat" cmpd="sng" w="19050">
            <a:solidFill>
              <a:schemeClr val="dk2"/>
            </a:solidFill>
            <a:prstDash val="solid"/>
            <a:round/>
            <a:headEnd len="lg" w="lg" type="none"/>
            <a:tailEnd len="lg" w="lg" type="stealth"/>
          </a:ln>
        </p:spPr>
      </p:cxnSp>
      <p:cxnSp>
        <p:nvCxnSpPr>
          <p:cNvPr id="228" name="Shape 228"/>
          <p:cNvCxnSpPr/>
          <p:nvPr/>
        </p:nvCxnSpPr>
        <p:spPr>
          <a:xfrm flipH="1" rot="10800000">
            <a:off x="4362200" y="2593652"/>
            <a:ext cx="322800" cy="2700"/>
          </a:xfrm>
          <a:prstGeom prst="straightConnector1">
            <a:avLst/>
          </a:prstGeom>
          <a:noFill/>
          <a:ln cap="flat" cmpd="sng" w="19050">
            <a:solidFill>
              <a:schemeClr val="dk2"/>
            </a:solidFill>
            <a:prstDash val="solid"/>
            <a:round/>
            <a:headEnd len="lg" w="lg" type="none"/>
            <a:tailEnd len="lg" w="lg" type="stealth"/>
          </a:ln>
        </p:spPr>
      </p:cxnSp>
      <p:cxnSp>
        <p:nvCxnSpPr>
          <p:cNvPr id="229" name="Shape 229"/>
          <p:cNvCxnSpPr/>
          <p:nvPr/>
        </p:nvCxnSpPr>
        <p:spPr>
          <a:xfrm flipH="1" rot="10800000">
            <a:off x="4362200" y="3005560"/>
            <a:ext cx="322800" cy="2700"/>
          </a:xfrm>
          <a:prstGeom prst="straightConnector1">
            <a:avLst/>
          </a:prstGeom>
          <a:noFill/>
          <a:ln cap="flat" cmpd="sng" w="19050">
            <a:solidFill>
              <a:schemeClr val="dk2"/>
            </a:solidFill>
            <a:prstDash val="solid"/>
            <a:round/>
            <a:headEnd len="lg" w="lg" type="none"/>
            <a:tailEnd len="lg" w="lg" type="stealth"/>
          </a:ln>
        </p:spPr>
      </p:cxnSp>
      <p:cxnSp>
        <p:nvCxnSpPr>
          <p:cNvPr id="230" name="Shape 230"/>
          <p:cNvCxnSpPr/>
          <p:nvPr/>
        </p:nvCxnSpPr>
        <p:spPr>
          <a:xfrm flipH="1" rot="10800000">
            <a:off x="4362200" y="3372406"/>
            <a:ext cx="322800" cy="2700"/>
          </a:xfrm>
          <a:prstGeom prst="straightConnector1">
            <a:avLst/>
          </a:prstGeom>
          <a:noFill/>
          <a:ln cap="flat" cmpd="sng" w="19050">
            <a:solidFill>
              <a:schemeClr val="dk2"/>
            </a:solidFill>
            <a:prstDash val="solid"/>
            <a:round/>
            <a:headEnd len="lg" w="lg" type="none"/>
            <a:tailEnd len="lg" w="lg" type="stealth"/>
          </a:ln>
        </p:spPr>
      </p:cxnSp>
      <p:sp>
        <p:nvSpPr>
          <p:cNvPr id="231" name="Shape 231"/>
          <p:cNvSpPr txBox="1"/>
          <p:nvPr/>
        </p:nvSpPr>
        <p:spPr>
          <a:xfrm>
            <a:off x="4778325" y="2027975"/>
            <a:ext cx="336900" cy="338100"/>
          </a:xfrm>
          <a:prstGeom prst="rect">
            <a:avLst/>
          </a:prstGeom>
          <a:noFill/>
          <a:ln>
            <a:noFill/>
          </a:ln>
        </p:spPr>
        <p:txBody>
          <a:bodyPr anchorCtr="0" anchor="t" bIns="91425" lIns="91425" rIns="91425" wrap="square" tIns="91425">
            <a:noAutofit/>
          </a:bodyPr>
          <a:lstStyle/>
          <a:p>
            <a:pPr indent="0" lvl="0" marL="0">
              <a:spcBef>
                <a:spcPts val="0"/>
              </a:spcBef>
              <a:buNone/>
            </a:pPr>
            <a:r>
              <a:rPr lang="en"/>
              <a:t>...</a:t>
            </a:r>
          </a:p>
        </p:txBody>
      </p:sp>
      <p:sp>
        <p:nvSpPr>
          <p:cNvPr id="232" name="Shape 232"/>
          <p:cNvSpPr txBox="1"/>
          <p:nvPr/>
        </p:nvSpPr>
        <p:spPr>
          <a:xfrm>
            <a:off x="4778325" y="2425950"/>
            <a:ext cx="336900" cy="338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t>
            </a:r>
          </a:p>
        </p:txBody>
      </p:sp>
      <p:sp>
        <p:nvSpPr>
          <p:cNvPr id="233" name="Shape 233"/>
          <p:cNvSpPr txBox="1"/>
          <p:nvPr/>
        </p:nvSpPr>
        <p:spPr>
          <a:xfrm>
            <a:off x="4778325" y="2837850"/>
            <a:ext cx="336900" cy="338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t>
            </a:r>
          </a:p>
        </p:txBody>
      </p:sp>
      <p:sp>
        <p:nvSpPr>
          <p:cNvPr id="234" name="Shape 234"/>
          <p:cNvSpPr txBox="1"/>
          <p:nvPr/>
        </p:nvSpPr>
        <p:spPr>
          <a:xfrm>
            <a:off x="4778325" y="3204700"/>
            <a:ext cx="336900" cy="338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t>
            </a:r>
          </a:p>
        </p:txBody>
      </p:sp>
      <p:cxnSp>
        <p:nvCxnSpPr>
          <p:cNvPr id="235" name="Shape 235"/>
          <p:cNvCxnSpPr/>
          <p:nvPr/>
        </p:nvCxnSpPr>
        <p:spPr>
          <a:xfrm>
            <a:off x="4489600" y="3829575"/>
            <a:ext cx="2162700" cy="3300"/>
          </a:xfrm>
          <a:prstGeom prst="straightConnector1">
            <a:avLst/>
          </a:prstGeom>
          <a:noFill/>
          <a:ln cap="flat" cmpd="sng" w="38100">
            <a:solidFill>
              <a:srgbClr val="000000"/>
            </a:solidFill>
            <a:prstDash val="solid"/>
            <a:round/>
            <a:headEnd len="lg" w="lg" type="none"/>
            <a:tailEnd len="lg" w="lg" type="none"/>
          </a:ln>
        </p:spPr>
      </p:cxnSp>
      <p:sp>
        <p:nvSpPr>
          <p:cNvPr id="236" name="Shape 236"/>
          <p:cNvSpPr txBox="1"/>
          <p:nvPr/>
        </p:nvSpPr>
        <p:spPr>
          <a:xfrm>
            <a:off x="4489600" y="3897500"/>
            <a:ext cx="2162700" cy="801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a:t>afstand</a:t>
            </a:r>
            <a:r>
              <a:rPr lang="en"/>
              <a:t> tussen</a:t>
            </a:r>
            <a:br>
              <a:rPr lang="en"/>
            </a:br>
            <a:r>
              <a:rPr lang="en"/>
              <a:t>slice 1 en slice 2</a:t>
            </a:r>
          </a:p>
        </p:txBody>
      </p:sp>
      <p:pic>
        <p:nvPicPr>
          <p:cNvPr id="237" name="Shape 237"/>
          <p:cNvPicPr preferRelativeResize="0"/>
          <p:nvPr/>
        </p:nvPicPr>
        <p:blipFill>
          <a:blip r:embed="rId5">
            <a:alphaModFix/>
          </a:blip>
          <a:stretch>
            <a:fillRect/>
          </a:stretch>
        </p:blipFill>
        <p:spPr>
          <a:xfrm>
            <a:off x="4042850" y="3590601"/>
            <a:ext cx="407100" cy="407100"/>
          </a:xfrm>
          <a:prstGeom prst="rect">
            <a:avLst/>
          </a:prstGeom>
          <a:noFill/>
          <a:ln>
            <a:noFill/>
          </a:ln>
        </p:spPr>
      </p:pic>
      <p:sp>
        <p:nvSpPr>
          <p:cNvPr id="238" name="Shape 238"/>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b" bIns="48225" lIns="48225" rIns="48225" wrap="square" tIns="48225">
            <a:noAutofit/>
          </a:bodyPr>
          <a:lstStyle/>
          <a:p>
            <a:pPr indent="0" lvl="0" marL="0">
              <a:spcBef>
                <a:spcPts val="0"/>
              </a:spcBef>
              <a:buNone/>
            </a:pPr>
            <a:r>
              <a:rPr lang="en"/>
              <a:t>edge slicing: conventie </a:t>
            </a:r>
          </a:p>
        </p:txBody>
      </p:sp>
      <p:sp>
        <p:nvSpPr>
          <p:cNvPr id="244" name="Shape 244"/>
          <p:cNvSpPr txBox="1"/>
          <p:nvPr>
            <p:ph idx="12" type="sldNum"/>
          </p:nvPr>
        </p:nvSpPr>
        <p:spPr>
          <a:xfrm>
            <a:off x="8472458" y="4663217"/>
            <a:ext cx="548700" cy="393600"/>
          </a:xfrm>
          <a:prstGeom prst="rect">
            <a:avLst/>
          </a:prstGeom>
        </p:spPr>
        <p:txBody>
          <a:bodyPr anchorCtr="0" anchor="ctr" bIns="24100" lIns="48225" rIns="48225" wrap="square" tIns="24100">
            <a:noAutofit/>
          </a:bodyPr>
          <a:lstStyle/>
          <a:p>
            <a:pPr indent="0" lvl="0" marL="0">
              <a:spcBef>
                <a:spcPts val="0"/>
              </a:spcBef>
              <a:buNone/>
            </a:pPr>
            <a:fld id="{00000000-1234-1234-1234-123412341234}" type="slidenum">
              <a:rPr lang="en"/>
              <a:t>‹#›</a:t>
            </a:fld>
          </a:p>
        </p:txBody>
      </p:sp>
      <p:grpSp>
        <p:nvGrpSpPr>
          <p:cNvPr id="245" name="Shape 245"/>
          <p:cNvGrpSpPr/>
          <p:nvPr/>
        </p:nvGrpSpPr>
        <p:grpSpPr>
          <a:xfrm>
            <a:off x="1207143" y="1385434"/>
            <a:ext cx="1729200" cy="2604475"/>
            <a:chOff x="685433" y="1347442"/>
            <a:chExt cx="1729200" cy="2604475"/>
          </a:xfrm>
        </p:grpSpPr>
        <p:pic>
          <p:nvPicPr>
            <p:cNvPr id="246" name="Shape 246"/>
            <p:cNvPicPr preferRelativeResize="0"/>
            <p:nvPr/>
          </p:nvPicPr>
          <p:blipFill>
            <a:blip r:embed="rId3">
              <a:alphaModFix/>
            </a:blip>
            <a:stretch>
              <a:fillRect/>
            </a:stretch>
          </p:blipFill>
          <p:spPr>
            <a:xfrm>
              <a:off x="685433" y="1347442"/>
              <a:ext cx="1729200" cy="2604475"/>
            </a:xfrm>
            <a:prstGeom prst="rect">
              <a:avLst/>
            </a:prstGeom>
            <a:noFill/>
            <a:ln cap="flat" cmpd="sng" w="152400">
              <a:solidFill>
                <a:srgbClr val="000000"/>
              </a:solidFill>
              <a:prstDash val="solid"/>
              <a:round/>
              <a:headEnd len="med" w="med" type="none"/>
              <a:tailEnd len="med" w="med" type="none"/>
            </a:ln>
          </p:spPr>
        </p:pic>
        <p:sp>
          <p:nvSpPr>
            <p:cNvPr id="247" name="Shape 247"/>
            <p:cNvSpPr/>
            <p:nvPr/>
          </p:nvSpPr>
          <p:spPr>
            <a:xfrm>
              <a:off x="1282575" y="2202388"/>
              <a:ext cx="534900" cy="894600"/>
            </a:xfrm>
            <a:prstGeom prst="upArrow">
              <a:avLst>
                <a:gd fmla="val 50000" name="adj1"/>
                <a:gd fmla="val 50000" name="adj2"/>
              </a:avLst>
            </a:prstGeom>
            <a:solidFill>
              <a:schemeClr val="lt2"/>
            </a:solid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8" name="Shape 248"/>
            <p:cNvSpPr txBox="1"/>
            <p:nvPr/>
          </p:nvSpPr>
          <p:spPr>
            <a:xfrm>
              <a:off x="749550" y="2483050"/>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W</a:t>
              </a:r>
            </a:p>
          </p:txBody>
        </p:sp>
        <p:sp>
          <p:nvSpPr>
            <p:cNvPr id="249" name="Shape 249"/>
            <p:cNvSpPr txBox="1"/>
            <p:nvPr/>
          </p:nvSpPr>
          <p:spPr>
            <a:xfrm>
              <a:off x="1374225" y="3583775"/>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S</a:t>
              </a:r>
            </a:p>
          </p:txBody>
        </p:sp>
        <p:sp>
          <p:nvSpPr>
            <p:cNvPr id="250" name="Shape 250"/>
            <p:cNvSpPr txBox="1"/>
            <p:nvPr/>
          </p:nvSpPr>
          <p:spPr>
            <a:xfrm>
              <a:off x="1998900" y="2483038"/>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E</a:t>
              </a:r>
            </a:p>
          </p:txBody>
        </p:sp>
        <p:sp>
          <p:nvSpPr>
            <p:cNvPr id="251" name="Shape 251"/>
            <p:cNvSpPr txBox="1"/>
            <p:nvPr/>
          </p:nvSpPr>
          <p:spPr>
            <a:xfrm>
              <a:off x="1374225" y="1382325"/>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N</a:t>
              </a:r>
            </a:p>
          </p:txBody>
        </p:sp>
      </p:grpSp>
      <p:grpSp>
        <p:nvGrpSpPr>
          <p:cNvPr id="252" name="Shape 252"/>
          <p:cNvGrpSpPr/>
          <p:nvPr/>
        </p:nvGrpSpPr>
        <p:grpSpPr>
          <a:xfrm>
            <a:off x="3553368" y="1385434"/>
            <a:ext cx="1729200" cy="2604475"/>
            <a:chOff x="3026008" y="1347442"/>
            <a:chExt cx="1729200" cy="2604475"/>
          </a:xfrm>
        </p:grpSpPr>
        <p:pic>
          <p:nvPicPr>
            <p:cNvPr id="253" name="Shape 253"/>
            <p:cNvPicPr preferRelativeResize="0"/>
            <p:nvPr/>
          </p:nvPicPr>
          <p:blipFill>
            <a:blip r:embed="rId3">
              <a:alphaModFix/>
            </a:blip>
            <a:stretch>
              <a:fillRect/>
            </a:stretch>
          </p:blipFill>
          <p:spPr>
            <a:xfrm rot="10800000">
              <a:off x="3026008" y="1347442"/>
              <a:ext cx="1729200" cy="2604475"/>
            </a:xfrm>
            <a:prstGeom prst="rect">
              <a:avLst/>
            </a:prstGeom>
            <a:noFill/>
            <a:ln cap="flat" cmpd="sng" w="152400">
              <a:solidFill>
                <a:srgbClr val="000000"/>
              </a:solidFill>
              <a:prstDash val="solid"/>
              <a:round/>
              <a:headEnd len="med" w="med" type="none"/>
              <a:tailEnd len="med" w="med" type="none"/>
            </a:ln>
          </p:spPr>
        </p:pic>
        <p:sp>
          <p:nvSpPr>
            <p:cNvPr id="254" name="Shape 254"/>
            <p:cNvSpPr/>
            <p:nvPr/>
          </p:nvSpPr>
          <p:spPr>
            <a:xfrm rot="10800000">
              <a:off x="3623166" y="2202372"/>
              <a:ext cx="534900" cy="894600"/>
            </a:xfrm>
            <a:prstGeom prst="upArrow">
              <a:avLst>
                <a:gd fmla="val 50000" name="adj1"/>
                <a:gd fmla="val 50000" name="adj2"/>
              </a:avLst>
            </a:prstGeom>
            <a:solidFill>
              <a:schemeClr val="lt2"/>
            </a:solid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5" name="Shape 255"/>
            <p:cNvSpPr txBox="1"/>
            <p:nvPr/>
          </p:nvSpPr>
          <p:spPr>
            <a:xfrm>
              <a:off x="4339491" y="2483010"/>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W</a:t>
              </a:r>
            </a:p>
          </p:txBody>
        </p:sp>
        <p:sp>
          <p:nvSpPr>
            <p:cNvPr id="256" name="Shape 256"/>
            <p:cNvSpPr txBox="1"/>
            <p:nvPr/>
          </p:nvSpPr>
          <p:spPr>
            <a:xfrm>
              <a:off x="3714816" y="1382285"/>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S</a:t>
              </a:r>
            </a:p>
          </p:txBody>
        </p:sp>
        <p:sp>
          <p:nvSpPr>
            <p:cNvPr id="257" name="Shape 257"/>
            <p:cNvSpPr txBox="1"/>
            <p:nvPr/>
          </p:nvSpPr>
          <p:spPr>
            <a:xfrm>
              <a:off x="3090141" y="2483022"/>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E</a:t>
              </a:r>
            </a:p>
          </p:txBody>
        </p:sp>
        <p:sp>
          <p:nvSpPr>
            <p:cNvPr id="258" name="Shape 258"/>
            <p:cNvSpPr txBox="1"/>
            <p:nvPr/>
          </p:nvSpPr>
          <p:spPr>
            <a:xfrm>
              <a:off x="3714816" y="3583735"/>
              <a:ext cx="351600" cy="333300"/>
            </a:xfrm>
            <a:prstGeom prst="rect">
              <a:avLst/>
            </a:prstGeom>
            <a:solidFill>
              <a:srgbClr val="FFFFFF"/>
            </a:solidFill>
            <a:ln>
              <a:noFill/>
            </a:ln>
          </p:spPr>
          <p:txBody>
            <a:bodyPr anchorCtr="0" anchor="ctr" bIns="91425" lIns="91425" rIns="91425" wrap="square" tIns="91425">
              <a:noAutofit/>
            </a:bodyPr>
            <a:lstStyle/>
            <a:p>
              <a:pPr indent="0" lvl="0" marL="0" rtl="0" algn="ctr">
                <a:spcBef>
                  <a:spcPts val="0"/>
                </a:spcBef>
                <a:buNone/>
              </a:pPr>
              <a:r>
                <a:rPr lang="en">
                  <a:solidFill>
                    <a:srgbClr val="FF0000"/>
                  </a:solidFill>
                </a:rPr>
                <a:t>N</a:t>
              </a:r>
            </a:p>
          </p:txBody>
        </p:sp>
      </p:grpSp>
      <p:graphicFrame>
        <p:nvGraphicFramePr>
          <p:cNvPr id="259" name="Shape 259"/>
          <p:cNvGraphicFramePr/>
          <p:nvPr/>
        </p:nvGraphicFramePr>
        <p:xfrm>
          <a:off x="6359000" y="1668688"/>
          <a:ext cx="3000000" cy="3000000"/>
        </p:xfrm>
        <a:graphic>
          <a:graphicData uri="http://schemas.openxmlformats.org/drawingml/2006/table">
            <a:tbl>
              <a:tblPr>
                <a:noFill/>
                <a:tableStyleId>{12721D87-962A-4EF9-8226-4EB485132FAE}</a:tableStyleId>
              </a:tblPr>
              <a:tblGrid>
                <a:gridCol w="759350"/>
                <a:gridCol w="690750"/>
              </a:tblGrid>
              <a:tr h="385600">
                <a:tc>
                  <a:txBody>
                    <a:bodyPr>
                      <a:noAutofit/>
                    </a:bodyPr>
                    <a:lstStyle/>
                    <a:p>
                      <a:pPr indent="0" lvl="0" marL="0">
                        <a:spcBef>
                          <a:spcPts val="0"/>
                        </a:spcBef>
                        <a:buNone/>
                      </a:pPr>
                      <a:r>
                        <a:rPr lang="en"/>
                        <a:t>richting</a:t>
                      </a:r>
                    </a:p>
                  </a:txBody>
                  <a:tcPr marT="91425" marB="91425" marR="91425" marL="91425"/>
                </a:tc>
                <a:tc>
                  <a:txBody>
                    <a:bodyPr>
                      <a:noAutofit/>
                    </a:bodyPr>
                    <a:lstStyle/>
                    <a:p>
                      <a:pPr indent="0" lvl="0" marL="0">
                        <a:spcBef>
                          <a:spcPts val="0"/>
                        </a:spcBef>
                        <a:buNone/>
                      </a:pPr>
                      <a:r>
                        <a:rPr lang="en"/>
                        <a:t>index</a:t>
                      </a:r>
                    </a:p>
                  </a:txBody>
                  <a:tcPr marT="91425" marB="91425" marR="91425" marL="91425"/>
                </a:tc>
              </a:tr>
              <a:tr h="385600">
                <a:tc>
                  <a:txBody>
                    <a:bodyPr>
                      <a:noAutofit/>
                    </a:bodyPr>
                    <a:lstStyle/>
                    <a:p>
                      <a:pPr indent="0" lvl="0" marL="0">
                        <a:spcBef>
                          <a:spcPts val="0"/>
                        </a:spcBef>
                        <a:buNone/>
                      </a:pPr>
                      <a:r>
                        <a:rPr lang="en"/>
                        <a:t>North</a:t>
                      </a:r>
                    </a:p>
                  </a:txBody>
                  <a:tcPr marT="91425" marB="91425" marR="91425" marL="91425"/>
                </a:tc>
                <a:tc>
                  <a:txBody>
                    <a:bodyPr>
                      <a:noAutofit/>
                    </a:bodyPr>
                    <a:lstStyle/>
                    <a:p>
                      <a:pPr indent="0" lvl="0" marL="0">
                        <a:spcBef>
                          <a:spcPts val="0"/>
                        </a:spcBef>
                        <a:buNone/>
                      </a:pPr>
                      <a:r>
                        <a:rPr lang="en"/>
                        <a:t>0</a:t>
                      </a:r>
                    </a:p>
                  </a:txBody>
                  <a:tcPr marT="91425" marB="91425" marR="91425" marL="91425"/>
                </a:tc>
              </a:tr>
              <a:tr h="385600">
                <a:tc>
                  <a:txBody>
                    <a:bodyPr>
                      <a:noAutofit/>
                    </a:bodyPr>
                    <a:lstStyle/>
                    <a:p>
                      <a:pPr indent="0" lvl="0" marL="0">
                        <a:spcBef>
                          <a:spcPts val="0"/>
                        </a:spcBef>
                        <a:buNone/>
                      </a:pPr>
                      <a:r>
                        <a:rPr lang="en"/>
                        <a:t>East</a:t>
                      </a:r>
                    </a:p>
                  </a:txBody>
                  <a:tcPr marT="91425" marB="91425" marR="91425" marL="91425"/>
                </a:tc>
                <a:tc>
                  <a:txBody>
                    <a:bodyPr>
                      <a:noAutofit/>
                    </a:bodyPr>
                    <a:lstStyle/>
                    <a:p>
                      <a:pPr indent="0" lvl="0" marL="0">
                        <a:spcBef>
                          <a:spcPts val="0"/>
                        </a:spcBef>
                        <a:buNone/>
                      </a:pPr>
                      <a:r>
                        <a:rPr lang="en"/>
                        <a:t>1</a:t>
                      </a:r>
                    </a:p>
                  </a:txBody>
                  <a:tcPr marT="91425" marB="91425" marR="91425" marL="91425"/>
                </a:tc>
              </a:tr>
              <a:tr h="385600">
                <a:tc>
                  <a:txBody>
                    <a:bodyPr>
                      <a:noAutofit/>
                    </a:bodyPr>
                    <a:lstStyle/>
                    <a:p>
                      <a:pPr indent="0" lvl="0" marL="0">
                        <a:spcBef>
                          <a:spcPts val="0"/>
                        </a:spcBef>
                        <a:buNone/>
                      </a:pPr>
                      <a:r>
                        <a:rPr lang="en"/>
                        <a:t>South</a:t>
                      </a:r>
                    </a:p>
                  </a:txBody>
                  <a:tcPr marT="91425" marB="91425" marR="91425" marL="91425"/>
                </a:tc>
                <a:tc>
                  <a:txBody>
                    <a:bodyPr>
                      <a:noAutofit/>
                    </a:bodyPr>
                    <a:lstStyle/>
                    <a:p>
                      <a:pPr indent="0" lvl="0" marL="0">
                        <a:spcBef>
                          <a:spcPts val="0"/>
                        </a:spcBef>
                        <a:buNone/>
                      </a:pPr>
                      <a:r>
                        <a:rPr lang="en"/>
                        <a:t>2</a:t>
                      </a:r>
                    </a:p>
                  </a:txBody>
                  <a:tcPr marT="91425" marB="91425" marR="91425" marL="91425"/>
                </a:tc>
              </a:tr>
              <a:tr h="385600">
                <a:tc>
                  <a:txBody>
                    <a:bodyPr>
                      <a:noAutofit/>
                    </a:bodyPr>
                    <a:lstStyle/>
                    <a:p>
                      <a:pPr indent="0" lvl="0" marL="0">
                        <a:spcBef>
                          <a:spcPts val="0"/>
                        </a:spcBef>
                        <a:buNone/>
                      </a:pPr>
                      <a:r>
                        <a:rPr lang="en"/>
                        <a:t>West</a:t>
                      </a:r>
                    </a:p>
                  </a:txBody>
                  <a:tcPr marT="91425" marB="91425" marR="91425" marL="91425"/>
                </a:tc>
                <a:tc>
                  <a:txBody>
                    <a:bodyPr>
                      <a:noAutofit/>
                    </a:bodyPr>
                    <a:lstStyle/>
                    <a:p>
                      <a:pPr indent="0" lvl="0" marL="0" rtl="0">
                        <a:spcBef>
                          <a:spcPts val="0"/>
                        </a:spcBef>
                        <a:buNone/>
                      </a:pPr>
                      <a:r>
                        <a:rPr lang="en"/>
                        <a:t>3</a:t>
                      </a:r>
                    </a:p>
                  </a:txBody>
                  <a:tcPr marT="91425" marB="91425" marR="91425" marL="91425"/>
                </a:tc>
              </a:tr>
            </a:tbl>
          </a:graphicData>
        </a:graphic>
      </p:graphicFrame>
      <p:sp>
        <p:nvSpPr>
          <p:cNvPr id="260" name="Shape 260"/>
          <p:cNvSpPr txBox="1"/>
          <p:nvPr/>
        </p:nvSpPr>
        <p:spPr>
          <a:xfrm>
            <a:off x="1354575" y="4443275"/>
            <a:ext cx="2355900" cy="425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999999"/>
                </a:solidFill>
              </a:rPr>
              <a:t>Speaker: Youri</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niversiteit Gent">
      <a:dk1>
        <a:srgbClr val="000000"/>
      </a:dk1>
      <a:lt1>
        <a:srgbClr val="FFFFFF"/>
      </a:lt1>
      <a:dk2>
        <a:srgbClr val="1E64C8"/>
      </a:dk2>
      <a:lt2>
        <a:srgbClr val="FFD200"/>
      </a:lt2>
      <a:accent1>
        <a:srgbClr val="1E64C8"/>
      </a:accent1>
      <a:accent2>
        <a:srgbClr val="FFD2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